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5"/>
  </p:notesMasterIdLst>
  <p:sldIdLst>
    <p:sldId id="256" r:id="rId2"/>
    <p:sldId id="258" r:id="rId3"/>
    <p:sldId id="260" r:id="rId4"/>
    <p:sldId id="261" r:id="rId5"/>
    <p:sldId id="312" r:id="rId6"/>
    <p:sldId id="277" r:id="rId7"/>
    <p:sldId id="313" r:id="rId8"/>
    <p:sldId id="315" r:id="rId9"/>
    <p:sldId id="314" r:id="rId10"/>
    <p:sldId id="320" r:id="rId11"/>
    <p:sldId id="264" r:id="rId12"/>
    <p:sldId id="322" r:id="rId13"/>
    <p:sldId id="326" r:id="rId14"/>
    <p:sldId id="323" r:id="rId15"/>
    <p:sldId id="324" r:id="rId16"/>
    <p:sldId id="271" r:id="rId17"/>
    <p:sldId id="316" r:id="rId18"/>
    <p:sldId id="321" r:id="rId19"/>
    <p:sldId id="317" r:id="rId20"/>
    <p:sldId id="318" r:id="rId21"/>
    <p:sldId id="263" r:id="rId22"/>
    <p:sldId id="319" r:id="rId23"/>
    <p:sldId id="266" r:id="rId24"/>
  </p:sldIdLst>
  <p:sldSz cx="9144000" cy="5143500" type="screen16x9"/>
  <p:notesSz cx="6858000" cy="9144000"/>
  <p:embeddedFontLst>
    <p:embeddedFont>
      <p:font typeface="Anaheim" panose="020B0604020202020204" charset="0"/>
      <p:regular r:id="rId26"/>
      <p:bold r:id="rId27"/>
    </p:embeddedFont>
    <p:embeddedFont>
      <p:font typeface="Barlow" panose="00000500000000000000" pitchFamily="2" charset="0"/>
      <p:regular r:id="rId28"/>
      <p:bold r:id="rId29"/>
      <p:italic r:id="rId30"/>
      <p:boldItalic r:id="rId31"/>
    </p:embeddedFont>
    <p:embeddedFont>
      <p:font typeface="Barlow Light" panose="00000400000000000000" pitchFamily="2" charset="0"/>
      <p:regular r:id="rId32"/>
      <p: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Nunito Light" pitchFamily="2" charset="0"/>
      <p:regular r:id="rId38"/>
      <p:italic r:id="rId39"/>
    </p:embeddedFont>
    <p:embeddedFont>
      <p:font typeface="PT Sans" panose="020B0503020203020204" pitchFamily="34" charset="0"/>
      <p:regular r:id="rId40"/>
      <p:bold r:id="rId41"/>
      <p:italic r:id="rId42"/>
      <p:boldItalic r:id="rId43"/>
    </p:embeddedFont>
    <p:embeddedFont>
      <p:font typeface="Secular One" panose="00000500000000000000" pitchFamily="2" charset="-79"/>
      <p:regular r:id="rId44"/>
    </p:embeddedFont>
    <p:embeddedFont>
      <p:font typeface="Stint Ultra Expanded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7E9DE7"/>
    <a:srgbClr val="7E9ED7"/>
    <a:srgbClr val="7F9ED7"/>
    <a:srgbClr val="8A93CC"/>
    <a:srgbClr val="CC66FF"/>
    <a:srgbClr val="D9E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D3F338-485D-43DD-88A8-3801A461566A}">
  <a:tblStyle styleId="{A4D3F338-485D-43DD-88A8-3801A46156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EB248CC-009A-4BA1-9376-B8D5B65FA78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7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5027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63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4680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>
          <a:extLst>
            <a:ext uri="{FF2B5EF4-FFF2-40B4-BE49-F238E27FC236}">
              <a16:creationId xmlns:a16="http://schemas.microsoft.com/office/drawing/2014/main" id="{CCD66554-F05B-BE88-53AB-B2BCD5449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54dda1946d_6_308:notes">
            <a:extLst>
              <a:ext uri="{FF2B5EF4-FFF2-40B4-BE49-F238E27FC236}">
                <a16:creationId xmlns:a16="http://schemas.microsoft.com/office/drawing/2014/main" id="{8AF0AD0B-5E23-CB52-3F45-12D25DEE32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54dda1946d_6_308:notes">
            <a:extLst>
              <a:ext uri="{FF2B5EF4-FFF2-40B4-BE49-F238E27FC236}">
                <a16:creationId xmlns:a16="http://schemas.microsoft.com/office/drawing/2014/main" id="{78E3CFAB-617C-F99A-840E-9EE4D8C8FF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457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824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>
          <a:extLst>
            <a:ext uri="{FF2B5EF4-FFF2-40B4-BE49-F238E27FC236}">
              <a16:creationId xmlns:a16="http://schemas.microsoft.com/office/drawing/2014/main" id="{5C0C75AE-AA42-0E38-1AFD-189F8BA34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54dda1946d_6_308:notes">
            <a:extLst>
              <a:ext uri="{FF2B5EF4-FFF2-40B4-BE49-F238E27FC236}">
                <a16:creationId xmlns:a16="http://schemas.microsoft.com/office/drawing/2014/main" id="{38905ED0-3643-FD8E-ABD1-24090492B7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54dda1946d_6_308:notes">
            <a:extLst>
              <a:ext uri="{FF2B5EF4-FFF2-40B4-BE49-F238E27FC236}">
                <a16:creationId xmlns:a16="http://schemas.microsoft.com/office/drawing/2014/main" id="{360231F0-B087-8470-7D04-38A5F78E55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281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>
          <a:extLst>
            <a:ext uri="{FF2B5EF4-FFF2-40B4-BE49-F238E27FC236}">
              <a16:creationId xmlns:a16="http://schemas.microsoft.com/office/drawing/2014/main" id="{5974CCD1-8385-F70B-6A85-EDCB23473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54dda1946d_6_308:notes">
            <a:extLst>
              <a:ext uri="{FF2B5EF4-FFF2-40B4-BE49-F238E27FC236}">
                <a16:creationId xmlns:a16="http://schemas.microsoft.com/office/drawing/2014/main" id="{EE25C3E8-36BD-3B56-08E0-0E8CE9D389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54dda1946d_6_308:notes">
            <a:extLst>
              <a:ext uri="{FF2B5EF4-FFF2-40B4-BE49-F238E27FC236}">
                <a16:creationId xmlns:a16="http://schemas.microsoft.com/office/drawing/2014/main" id="{AE7F1644-1255-8750-BAF7-3CBA513047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519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13a3d64ba09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13a3d64ba09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>
          <a:extLst>
            <a:ext uri="{FF2B5EF4-FFF2-40B4-BE49-F238E27FC236}">
              <a16:creationId xmlns:a16="http://schemas.microsoft.com/office/drawing/2014/main" id="{B1CC994E-BCBC-279D-65CD-1308EDF9C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54dda1946d_6_344:notes">
            <a:extLst>
              <a:ext uri="{FF2B5EF4-FFF2-40B4-BE49-F238E27FC236}">
                <a16:creationId xmlns:a16="http://schemas.microsoft.com/office/drawing/2014/main" id="{86BFA2B2-8B4F-1008-AC7A-CB8036564F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54dda1946d_6_344:notes">
            <a:extLst>
              <a:ext uri="{FF2B5EF4-FFF2-40B4-BE49-F238E27FC236}">
                <a16:creationId xmlns:a16="http://schemas.microsoft.com/office/drawing/2014/main" id="{FEE38220-0460-E777-03DA-CB260855A8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6047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>
          <a:extLst>
            <a:ext uri="{FF2B5EF4-FFF2-40B4-BE49-F238E27FC236}">
              <a16:creationId xmlns:a16="http://schemas.microsoft.com/office/drawing/2014/main" id="{F133433B-9965-5EC5-4B98-2C6DA9E05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54dda1946d_6_322:notes">
            <a:extLst>
              <a:ext uri="{FF2B5EF4-FFF2-40B4-BE49-F238E27FC236}">
                <a16:creationId xmlns:a16="http://schemas.microsoft.com/office/drawing/2014/main" id="{86058A2A-C83D-31A0-E35D-E8196888BE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54dda1946d_6_322:notes">
            <a:extLst>
              <a:ext uri="{FF2B5EF4-FFF2-40B4-BE49-F238E27FC236}">
                <a16:creationId xmlns:a16="http://schemas.microsoft.com/office/drawing/2014/main" id="{D89CFB2D-3B6B-AA7A-559A-71426A2E0C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925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>
          <a:extLst>
            <a:ext uri="{FF2B5EF4-FFF2-40B4-BE49-F238E27FC236}">
              <a16:creationId xmlns:a16="http://schemas.microsoft.com/office/drawing/2014/main" id="{D8540FD9-87B5-16D7-133C-3CEBF7163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54dda1946d_6_308:notes">
            <a:extLst>
              <a:ext uri="{FF2B5EF4-FFF2-40B4-BE49-F238E27FC236}">
                <a16:creationId xmlns:a16="http://schemas.microsoft.com/office/drawing/2014/main" id="{9BC1075E-BA64-9867-DBF9-E5BE863E77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54dda1946d_6_308:notes">
            <a:extLst>
              <a:ext uri="{FF2B5EF4-FFF2-40B4-BE49-F238E27FC236}">
                <a16:creationId xmlns:a16="http://schemas.microsoft.com/office/drawing/2014/main" id="{AE48DC3B-CA26-CD03-79A7-F0E4E6D52F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12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>
          <a:extLst>
            <a:ext uri="{FF2B5EF4-FFF2-40B4-BE49-F238E27FC236}">
              <a16:creationId xmlns:a16="http://schemas.microsoft.com/office/drawing/2014/main" id="{D093F745-9FC8-2FA8-3B6F-7E0DB7A15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54dda1946d_6_322:notes">
            <a:extLst>
              <a:ext uri="{FF2B5EF4-FFF2-40B4-BE49-F238E27FC236}">
                <a16:creationId xmlns:a16="http://schemas.microsoft.com/office/drawing/2014/main" id="{A19124C8-95A0-935A-1E50-A596EECC76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54dda1946d_6_322:notes">
            <a:extLst>
              <a:ext uri="{FF2B5EF4-FFF2-40B4-BE49-F238E27FC236}">
                <a16:creationId xmlns:a16="http://schemas.microsoft.com/office/drawing/2014/main" id="{C4CF8AC4-35E6-A97E-5E35-6CE5023F3A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806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>
          <a:extLst>
            <a:ext uri="{FF2B5EF4-FFF2-40B4-BE49-F238E27FC236}">
              <a16:creationId xmlns:a16="http://schemas.microsoft.com/office/drawing/2014/main" id="{219A995F-94B0-389D-DACA-D1C724902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54dda1946d_6_308:notes">
            <a:extLst>
              <a:ext uri="{FF2B5EF4-FFF2-40B4-BE49-F238E27FC236}">
                <a16:creationId xmlns:a16="http://schemas.microsoft.com/office/drawing/2014/main" id="{5F30D190-7F78-4C28-3BB7-127082DF6F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54dda1946d_6_308:notes">
            <a:extLst>
              <a:ext uri="{FF2B5EF4-FFF2-40B4-BE49-F238E27FC236}">
                <a16:creationId xmlns:a16="http://schemas.microsoft.com/office/drawing/2014/main" id="{2A7B9E4F-A92C-6CFD-C709-6265C81308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246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10" name="Google Shape;10;p2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9" name="Google Shape;29;p2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713225" y="525800"/>
            <a:ext cx="63483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922500" y="3723240"/>
            <a:ext cx="4280700" cy="4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ctrTitle" idx="2"/>
          </p:nvPr>
        </p:nvSpPr>
        <p:spPr>
          <a:xfrm>
            <a:off x="713225" y="992000"/>
            <a:ext cx="5293200" cy="23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p22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744" name="Google Shape;744;p22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745" name="Google Shape;745;p2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3" name="Google Shape;753;p22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754" name="Google Shape;754;p2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2" name="Google Shape;762;p22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763" name="Google Shape;763;p22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4" name="Google Shape;764;p22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5" name="Google Shape;765;p22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6" name="Google Shape;766;p22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7" name="Google Shape;767;p22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8" name="Google Shape;768;p22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9" name="Google Shape;769;p22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0" name="Google Shape;770;p22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1" name="Google Shape;771;p22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2" name="Google Shape;772;p22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3" name="Google Shape;773;p22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4" name="Google Shape;774;p22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75" name="Google Shape;775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22"/>
          <p:cNvSpPr txBox="1">
            <a:spLocks noGrp="1"/>
          </p:cNvSpPr>
          <p:nvPr>
            <p:ph type="subTitle" idx="1"/>
          </p:nvPr>
        </p:nvSpPr>
        <p:spPr>
          <a:xfrm>
            <a:off x="1503754" y="2015637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22"/>
          <p:cNvSpPr txBox="1">
            <a:spLocks noGrp="1"/>
          </p:cNvSpPr>
          <p:nvPr>
            <p:ph type="subTitle" idx="2"/>
          </p:nvPr>
        </p:nvSpPr>
        <p:spPr>
          <a:xfrm>
            <a:off x="4856961" y="2015637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22"/>
          <p:cNvSpPr txBox="1">
            <a:spLocks noGrp="1"/>
          </p:cNvSpPr>
          <p:nvPr>
            <p:ph type="subTitle" idx="3"/>
          </p:nvPr>
        </p:nvSpPr>
        <p:spPr>
          <a:xfrm>
            <a:off x="1503754" y="3449041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22"/>
          <p:cNvSpPr txBox="1">
            <a:spLocks noGrp="1"/>
          </p:cNvSpPr>
          <p:nvPr>
            <p:ph type="subTitle" idx="4"/>
          </p:nvPr>
        </p:nvSpPr>
        <p:spPr>
          <a:xfrm>
            <a:off x="4856961" y="3449041"/>
            <a:ext cx="25263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22"/>
          <p:cNvSpPr txBox="1">
            <a:spLocks noGrp="1"/>
          </p:cNvSpPr>
          <p:nvPr>
            <p:ph type="subTitle" idx="5"/>
          </p:nvPr>
        </p:nvSpPr>
        <p:spPr>
          <a:xfrm>
            <a:off x="1503754" y="1574250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81" name="Google Shape;781;p22"/>
          <p:cNvSpPr txBox="1">
            <a:spLocks noGrp="1"/>
          </p:cNvSpPr>
          <p:nvPr>
            <p:ph type="subTitle" idx="6"/>
          </p:nvPr>
        </p:nvSpPr>
        <p:spPr>
          <a:xfrm>
            <a:off x="4856957" y="1574250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82" name="Google Shape;782;p22"/>
          <p:cNvSpPr txBox="1">
            <a:spLocks noGrp="1"/>
          </p:cNvSpPr>
          <p:nvPr>
            <p:ph type="subTitle" idx="7"/>
          </p:nvPr>
        </p:nvSpPr>
        <p:spPr>
          <a:xfrm>
            <a:off x="1503754" y="3007652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83" name="Google Shape;783;p22"/>
          <p:cNvSpPr txBox="1">
            <a:spLocks noGrp="1"/>
          </p:cNvSpPr>
          <p:nvPr>
            <p:ph type="subTitle" idx="8"/>
          </p:nvPr>
        </p:nvSpPr>
        <p:spPr>
          <a:xfrm>
            <a:off x="4856958" y="3007652"/>
            <a:ext cx="2526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784" name="Google Shape;784;p22"/>
          <p:cNvGrpSpPr/>
          <p:nvPr/>
        </p:nvGrpSpPr>
        <p:grpSpPr>
          <a:xfrm>
            <a:off x="36974" y="-206003"/>
            <a:ext cx="9048876" cy="5123895"/>
            <a:chOff x="36974" y="-206003"/>
            <a:chExt cx="9048876" cy="5123895"/>
          </a:xfrm>
        </p:grpSpPr>
        <p:sp>
          <p:nvSpPr>
            <p:cNvPr id="785" name="Google Shape;785;p22"/>
            <p:cNvSpPr/>
            <p:nvPr/>
          </p:nvSpPr>
          <p:spPr>
            <a:xfrm rot="1771310">
              <a:off x="2305350" y="45045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86" name="Google Shape;786;p22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359199" y="29518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22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36974" y="13420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8" name="Google Shape;788;p22"/>
            <p:cNvSpPr/>
            <p:nvPr/>
          </p:nvSpPr>
          <p:spPr>
            <a:xfrm rot="1771310">
              <a:off x="2562150" y="-14248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" name="Google Shape;841;p24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842" name="Google Shape;842;p24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843" name="Google Shape;843;p2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1" name="Google Shape;851;p24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852" name="Google Shape;852;p2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0" name="Google Shape;860;p24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861" name="Google Shape;861;p24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2" name="Google Shape;862;p24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3" name="Google Shape;863;p24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4" name="Google Shape;864;p24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5" name="Google Shape;865;p24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6" name="Google Shape;866;p24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7" name="Google Shape;867;p24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8" name="Google Shape;868;p24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9" name="Google Shape;869;p24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0" name="Google Shape;870;p24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1" name="Google Shape;871;p24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2" name="Google Shape;872;p24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73" name="Google Shape;873;p24"/>
          <p:cNvSpPr txBox="1">
            <a:spLocks noGrp="1"/>
          </p:cNvSpPr>
          <p:nvPr>
            <p:ph type="title" hasCustomPrompt="1"/>
          </p:nvPr>
        </p:nvSpPr>
        <p:spPr>
          <a:xfrm>
            <a:off x="993600" y="596850"/>
            <a:ext cx="3575400" cy="65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4" name="Google Shape;874;p24"/>
          <p:cNvSpPr txBox="1">
            <a:spLocks noGrp="1"/>
          </p:cNvSpPr>
          <p:nvPr>
            <p:ph type="subTitle" idx="1"/>
          </p:nvPr>
        </p:nvSpPr>
        <p:spPr>
          <a:xfrm>
            <a:off x="993600" y="1311313"/>
            <a:ext cx="3575400" cy="4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5" name="Google Shape;875;p24"/>
          <p:cNvSpPr txBox="1">
            <a:spLocks noGrp="1"/>
          </p:cNvSpPr>
          <p:nvPr>
            <p:ph type="title" idx="2" hasCustomPrompt="1"/>
          </p:nvPr>
        </p:nvSpPr>
        <p:spPr>
          <a:xfrm>
            <a:off x="4575000" y="1880896"/>
            <a:ext cx="3575400" cy="65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6" name="Google Shape;876;p24"/>
          <p:cNvSpPr txBox="1">
            <a:spLocks noGrp="1"/>
          </p:cNvSpPr>
          <p:nvPr>
            <p:ph type="subTitle" idx="3"/>
          </p:nvPr>
        </p:nvSpPr>
        <p:spPr>
          <a:xfrm>
            <a:off x="4575000" y="2612332"/>
            <a:ext cx="3575400" cy="4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77" name="Google Shape;877;p24"/>
          <p:cNvSpPr txBox="1">
            <a:spLocks noGrp="1"/>
          </p:cNvSpPr>
          <p:nvPr>
            <p:ph type="title" idx="4" hasCustomPrompt="1"/>
          </p:nvPr>
        </p:nvSpPr>
        <p:spPr>
          <a:xfrm>
            <a:off x="993600" y="3192254"/>
            <a:ext cx="3575400" cy="65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8" name="Google Shape;878;p24"/>
          <p:cNvSpPr txBox="1">
            <a:spLocks noGrp="1"/>
          </p:cNvSpPr>
          <p:nvPr>
            <p:ph type="subTitle" idx="5"/>
          </p:nvPr>
        </p:nvSpPr>
        <p:spPr>
          <a:xfrm>
            <a:off x="993600" y="3932151"/>
            <a:ext cx="3575400" cy="4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879" name="Google Shape;879;p24"/>
          <p:cNvGrpSpPr/>
          <p:nvPr/>
        </p:nvGrpSpPr>
        <p:grpSpPr>
          <a:xfrm>
            <a:off x="282821" y="-92553"/>
            <a:ext cx="8823070" cy="2598870"/>
            <a:chOff x="282821" y="-92553"/>
            <a:chExt cx="8823070" cy="2598870"/>
          </a:xfrm>
        </p:grpSpPr>
        <p:sp>
          <p:nvSpPr>
            <p:cNvPr id="880" name="Google Shape;880;p24"/>
            <p:cNvSpPr/>
            <p:nvPr/>
          </p:nvSpPr>
          <p:spPr>
            <a:xfrm rot="1771310">
              <a:off x="346275" y="2528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4"/>
            <p:cNvSpPr/>
            <p:nvPr/>
          </p:nvSpPr>
          <p:spPr>
            <a:xfrm rot="1771310">
              <a:off x="8692500" y="20929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4"/>
            <p:cNvSpPr/>
            <p:nvPr/>
          </p:nvSpPr>
          <p:spPr>
            <a:xfrm rot="1771310">
              <a:off x="5042025" y="-290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3" name="Google Shape;973;p27"/>
          <p:cNvGrpSpPr/>
          <p:nvPr/>
        </p:nvGrpSpPr>
        <p:grpSpPr>
          <a:xfrm>
            <a:off x="-6475" y="2716224"/>
            <a:ext cx="9250200" cy="2440985"/>
            <a:chOff x="-6475" y="2716224"/>
            <a:chExt cx="9250200" cy="2440985"/>
          </a:xfrm>
        </p:grpSpPr>
        <p:grpSp>
          <p:nvGrpSpPr>
            <p:cNvPr id="974" name="Google Shape;974;p27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975" name="Google Shape;975;p27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6" name="Google Shape;976;p27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7" name="Google Shape;977;p27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8" name="Google Shape;978;p27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9" name="Google Shape;979;p27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0" name="Google Shape;980;p27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1" name="Google Shape;981;p27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2" name="Google Shape;982;p27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3" name="Google Shape;983;p27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4" name="Google Shape;984;p27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5" name="Google Shape;985;p27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6" name="Google Shape;986;p27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7" name="Google Shape;987;p27"/>
            <p:cNvGrpSpPr/>
            <p:nvPr/>
          </p:nvGrpSpPr>
          <p:grpSpPr>
            <a:xfrm>
              <a:off x="-6475" y="2716224"/>
              <a:ext cx="9141070" cy="1893600"/>
              <a:chOff x="-6475" y="2716224"/>
              <a:chExt cx="9141070" cy="1893600"/>
            </a:xfrm>
          </p:grpSpPr>
          <p:sp>
            <p:nvSpPr>
              <p:cNvPr id="988" name="Google Shape;988;p27"/>
              <p:cNvSpPr/>
              <p:nvPr/>
            </p:nvSpPr>
            <p:spPr>
              <a:xfrm flipH="1">
                <a:off x="8835795" y="2937530"/>
                <a:ext cx="298800" cy="1672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7"/>
              <p:cNvSpPr/>
              <p:nvPr/>
            </p:nvSpPr>
            <p:spPr>
              <a:xfrm flipH="1">
                <a:off x="8393681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7"/>
              <p:cNvSpPr/>
              <p:nvPr/>
            </p:nvSpPr>
            <p:spPr>
              <a:xfrm flipH="1">
                <a:off x="7951568" y="3330530"/>
                <a:ext cx="298800" cy="1279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7"/>
              <p:cNvSpPr/>
              <p:nvPr/>
            </p:nvSpPr>
            <p:spPr>
              <a:xfrm flipH="1">
                <a:off x="7509454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7"/>
              <p:cNvSpPr/>
              <p:nvPr/>
            </p:nvSpPr>
            <p:spPr>
              <a:xfrm flipH="1">
                <a:off x="7067341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7"/>
              <p:cNvSpPr/>
              <p:nvPr/>
            </p:nvSpPr>
            <p:spPr>
              <a:xfrm flipH="1">
                <a:off x="6625227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7"/>
              <p:cNvSpPr/>
              <p:nvPr/>
            </p:nvSpPr>
            <p:spPr>
              <a:xfrm flipH="1">
                <a:off x="6183114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7"/>
              <p:cNvSpPr/>
              <p:nvPr/>
            </p:nvSpPr>
            <p:spPr>
              <a:xfrm flipH="1">
                <a:off x="5298887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7"/>
              <p:cNvSpPr/>
              <p:nvPr/>
            </p:nvSpPr>
            <p:spPr>
              <a:xfrm>
                <a:off x="-6475" y="2716224"/>
                <a:ext cx="298800" cy="1893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7"/>
              <p:cNvSpPr/>
              <p:nvPr/>
            </p:nvSpPr>
            <p:spPr>
              <a:xfrm>
                <a:off x="435639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7"/>
              <p:cNvSpPr/>
              <p:nvPr/>
            </p:nvSpPr>
            <p:spPr>
              <a:xfrm>
                <a:off x="877752" y="3330530"/>
                <a:ext cx="298800" cy="1279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7"/>
              <p:cNvSpPr/>
              <p:nvPr/>
            </p:nvSpPr>
            <p:spPr>
              <a:xfrm>
                <a:off x="1319866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7"/>
              <p:cNvSpPr/>
              <p:nvPr/>
            </p:nvSpPr>
            <p:spPr>
              <a:xfrm>
                <a:off x="1761979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7"/>
              <p:cNvSpPr/>
              <p:nvPr/>
            </p:nvSpPr>
            <p:spPr>
              <a:xfrm>
                <a:off x="2204093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7"/>
              <p:cNvSpPr/>
              <p:nvPr/>
            </p:nvSpPr>
            <p:spPr>
              <a:xfrm>
                <a:off x="2646206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7"/>
              <p:cNvSpPr/>
              <p:nvPr/>
            </p:nvSpPr>
            <p:spPr>
              <a:xfrm>
                <a:off x="3088320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7"/>
              <p:cNvSpPr/>
              <p:nvPr/>
            </p:nvSpPr>
            <p:spPr>
              <a:xfrm>
                <a:off x="3530433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7"/>
              <p:cNvSpPr/>
              <p:nvPr/>
            </p:nvSpPr>
            <p:spPr>
              <a:xfrm>
                <a:off x="4414660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7"/>
              <p:cNvSpPr/>
              <p:nvPr/>
            </p:nvSpPr>
            <p:spPr>
              <a:xfrm>
                <a:off x="4856773" y="3949130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7"/>
              <p:cNvSpPr/>
              <p:nvPr/>
            </p:nvSpPr>
            <p:spPr>
              <a:xfrm>
                <a:off x="3972546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7"/>
              <p:cNvSpPr/>
              <p:nvPr/>
            </p:nvSpPr>
            <p:spPr>
              <a:xfrm>
                <a:off x="5741000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9" name="Google Shape;1009;p27"/>
          <p:cNvGrpSpPr/>
          <p:nvPr/>
        </p:nvGrpSpPr>
        <p:grpSpPr>
          <a:xfrm>
            <a:off x="-6473" y="337177"/>
            <a:ext cx="9003464" cy="4483123"/>
            <a:chOff x="-6473" y="337177"/>
            <a:chExt cx="9003464" cy="4483123"/>
          </a:xfrm>
        </p:grpSpPr>
        <p:pic>
          <p:nvPicPr>
            <p:cNvPr id="1010" name="Google Shape;1010;p27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-6473" y="4118400"/>
              <a:ext cx="854948" cy="701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1" name="Google Shape;1011;p27"/>
            <p:cNvGrpSpPr/>
            <p:nvPr/>
          </p:nvGrpSpPr>
          <p:grpSpPr>
            <a:xfrm>
              <a:off x="340235" y="337177"/>
              <a:ext cx="745978" cy="516368"/>
              <a:chOff x="923424" y="1580182"/>
              <a:chExt cx="1171264" cy="810752"/>
            </a:xfrm>
          </p:grpSpPr>
          <p:sp>
            <p:nvSpPr>
              <p:cNvPr id="1012" name="Google Shape;1012;p27"/>
              <p:cNvSpPr/>
              <p:nvPr/>
            </p:nvSpPr>
            <p:spPr>
              <a:xfrm>
                <a:off x="9234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7"/>
              <p:cNvSpPr/>
              <p:nvPr/>
            </p:nvSpPr>
            <p:spPr>
              <a:xfrm>
                <a:off x="16266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7"/>
              <p:cNvSpPr/>
              <p:nvPr/>
            </p:nvSpPr>
            <p:spPr>
              <a:xfrm>
                <a:off x="1274896" y="1580182"/>
                <a:ext cx="468096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7" fill="none" extrusionOk="0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7"/>
              <p:cNvSpPr/>
              <p:nvPr/>
            </p:nvSpPr>
            <p:spPr>
              <a:xfrm>
                <a:off x="1274896" y="1985558"/>
                <a:ext cx="468096" cy="405376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6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6" name="Google Shape;1016;p27"/>
            <p:cNvSpPr/>
            <p:nvPr/>
          </p:nvSpPr>
          <p:spPr>
            <a:xfrm rot="1771310">
              <a:off x="8583600" y="180453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8"/>
          <p:cNvSpPr/>
          <p:nvPr/>
        </p:nvSpPr>
        <p:spPr>
          <a:xfrm flipH="1">
            <a:off x="5298887" y="4148330"/>
            <a:ext cx="298800" cy="4614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8"/>
          <p:cNvSpPr/>
          <p:nvPr/>
        </p:nvSpPr>
        <p:spPr>
          <a:xfrm>
            <a:off x="3530425" y="4148329"/>
            <a:ext cx="298800" cy="4614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28"/>
          <p:cNvSpPr/>
          <p:nvPr/>
        </p:nvSpPr>
        <p:spPr>
          <a:xfrm>
            <a:off x="4414650" y="4401830"/>
            <a:ext cx="298800" cy="2079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28"/>
          <p:cNvSpPr/>
          <p:nvPr/>
        </p:nvSpPr>
        <p:spPr>
          <a:xfrm>
            <a:off x="4856775" y="4257354"/>
            <a:ext cx="298800" cy="3525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28"/>
          <p:cNvSpPr/>
          <p:nvPr/>
        </p:nvSpPr>
        <p:spPr>
          <a:xfrm>
            <a:off x="3972550" y="4257352"/>
            <a:ext cx="298800" cy="3525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3" name="Google Shape;1023;p28"/>
          <p:cNvGrpSpPr/>
          <p:nvPr/>
        </p:nvGrpSpPr>
        <p:grpSpPr>
          <a:xfrm>
            <a:off x="-6475" y="1955300"/>
            <a:ext cx="9250200" cy="3201909"/>
            <a:chOff x="-6475" y="1955300"/>
            <a:chExt cx="9250200" cy="3201909"/>
          </a:xfrm>
        </p:grpSpPr>
        <p:grpSp>
          <p:nvGrpSpPr>
            <p:cNvPr id="1024" name="Google Shape;1024;p2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025" name="Google Shape;1025;p2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6" name="Google Shape;1026;p2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7" name="Google Shape;1027;p2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8" name="Google Shape;1028;p2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9" name="Google Shape;1029;p28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0" name="Google Shape;1030;p28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1" name="Google Shape;1031;p28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2" name="Google Shape;1032;p2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3" name="Google Shape;1033;p2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4" name="Google Shape;1034;p2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5" name="Google Shape;1035;p2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6" name="Google Shape;1036;p2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7" name="Google Shape;1037;p28"/>
            <p:cNvGrpSpPr/>
            <p:nvPr/>
          </p:nvGrpSpPr>
          <p:grpSpPr>
            <a:xfrm>
              <a:off x="-6475" y="1955300"/>
              <a:ext cx="9141075" cy="2654569"/>
              <a:chOff x="-6475" y="1955300"/>
              <a:chExt cx="9141075" cy="2654569"/>
            </a:xfrm>
          </p:grpSpPr>
          <p:sp>
            <p:nvSpPr>
              <p:cNvPr id="1038" name="Google Shape;1038;p28"/>
              <p:cNvSpPr/>
              <p:nvPr/>
            </p:nvSpPr>
            <p:spPr>
              <a:xfrm flipH="1">
                <a:off x="8835800" y="1955324"/>
                <a:ext cx="298800" cy="2654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 flipH="1">
                <a:off x="8393675" y="2253901"/>
                <a:ext cx="298800" cy="2355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 flipH="1">
                <a:off x="7951575" y="2619897"/>
                <a:ext cx="298800" cy="1989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 flipH="1">
                <a:off x="7509450" y="2985922"/>
                <a:ext cx="298800" cy="1623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 flipH="1">
                <a:off x="7067350" y="3429010"/>
                <a:ext cx="298800" cy="1180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 flipH="1">
                <a:off x="6625225" y="3631269"/>
                <a:ext cx="298800" cy="978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 flipH="1">
                <a:off x="6183125" y="3775752"/>
                <a:ext cx="298800" cy="834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>
                <a:off x="-6475" y="1955300"/>
                <a:ext cx="298800" cy="2654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>
                <a:off x="435650" y="2253901"/>
                <a:ext cx="298800" cy="2355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>
                <a:off x="877750" y="2619897"/>
                <a:ext cx="298800" cy="1989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>
                <a:off x="1319875" y="2985922"/>
                <a:ext cx="298800" cy="1623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>
                <a:off x="1761975" y="3429001"/>
                <a:ext cx="298800" cy="1180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>
                <a:off x="2204100" y="3631269"/>
                <a:ext cx="298800" cy="978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>
                <a:off x="2646200" y="3775752"/>
                <a:ext cx="298800" cy="834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>
                <a:off x="3088325" y="3949122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>
                <a:off x="5741001" y="3949122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4" name="Google Shape;1054;p28"/>
          <p:cNvGrpSpPr/>
          <p:nvPr/>
        </p:nvGrpSpPr>
        <p:grpSpPr>
          <a:xfrm>
            <a:off x="1344296" y="-3"/>
            <a:ext cx="7921842" cy="5143495"/>
            <a:chOff x="1344296" y="-3"/>
            <a:chExt cx="7921842" cy="5143495"/>
          </a:xfrm>
        </p:grpSpPr>
        <p:pic>
          <p:nvPicPr>
            <p:cNvPr id="1055" name="Google Shape;1055;p28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344502" y="3058875"/>
              <a:ext cx="854948" cy="701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56" name="Google Shape;1056;p28"/>
            <p:cNvGrpSpPr/>
            <p:nvPr/>
          </p:nvGrpSpPr>
          <p:grpSpPr>
            <a:xfrm>
              <a:off x="8520160" y="433502"/>
              <a:ext cx="745978" cy="516368"/>
              <a:chOff x="923424" y="1580182"/>
              <a:chExt cx="1171264" cy="810752"/>
            </a:xfrm>
          </p:grpSpPr>
          <p:sp>
            <p:nvSpPr>
              <p:cNvPr id="1057" name="Google Shape;1057;p28"/>
              <p:cNvSpPr/>
              <p:nvPr/>
            </p:nvSpPr>
            <p:spPr>
              <a:xfrm>
                <a:off x="9234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>
                <a:off x="16266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>
                <a:off x="1274896" y="1580182"/>
                <a:ext cx="468096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7" fill="none" extrusionOk="0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>
                <a:off x="1274896" y="1985558"/>
                <a:ext cx="468096" cy="405376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6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1" name="Google Shape;1061;p28"/>
            <p:cNvSpPr/>
            <p:nvPr/>
          </p:nvSpPr>
          <p:spPr>
            <a:xfrm rot="1771310">
              <a:off x="2062725" y="635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8"/>
            <p:cNvSpPr/>
            <p:nvPr/>
          </p:nvSpPr>
          <p:spPr>
            <a:xfrm rot="1771310">
              <a:off x="1407750" y="47301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3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46" name="Google Shape;46;p3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3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6" name="Google Shape;56;p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5" name="Google Shape;65;p3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3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3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3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3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3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3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3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73;p3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3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3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3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4238225" y="1325037"/>
            <a:ext cx="41847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1328703" y="1393437"/>
            <a:ext cx="1221300" cy="74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3"/>
          <p:cNvSpPr txBox="1">
            <a:spLocks noGrp="1"/>
          </p:cNvSpPr>
          <p:nvPr>
            <p:ph type="subTitle" idx="1"/>
          </p:nvPr>
        </p:nvSpPr>
        <p:spPr>
          <a:xfrm>
            <a:off x="4238225" y="2338425"/>
            <a:ext cx="40323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6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170" name="Google Shape;170;p6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171" name="Google Shape;171;p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179;p6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180" name="Google Shape;180;p6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6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6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6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6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" name="Google Shape;188;p6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89" name="Google Shape;189;p6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6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91;p6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6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" name="Google Shape;193;p6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" name="Google Shape;194;p6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6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" name="Google Shape;196;p6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" name="Google Shape;197;p6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" name="Google Shape;198;p6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Google Shape;199;p6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6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1" name="Google Shape;201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2" name="Google Shape;202;p6"/>
          <p:cNvGrpSpPr/>
          <p:nvPr/>
        </p:nvGrpSpPr>
        <p:grpSpPr>
          <a:xfrm>
            <a:off x="-213729" y="-163478"/>
            <a:ext cx="9457454" cy="4033703"/>
            <a:chOff x="-213729" y="-163478"/>
            <a:chExt cx="9457454" cy="4033703"/>
          </a:xfrm>
        </p:grpSpPr>
        <p:sp>
          <p:nvSpPr>
            <p:cNvPr id="203" name="Google Shape;203;p6"/>
            <p:cNvSpPr/>
            <p:nvPr/>
          </p:nvSpPr>
          <p:spPr>
            <a:xfrm rot="1771310">
              <a:off x="7280225" y="-999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 rot="1771310">
              <a:off x="-150275" y="25950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" name="Google Shape;205;p6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517074" y="327367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7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208" name="Google Shape;208;p7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209" name="Google Shape;209;p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7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18" name="Google Shape;218;p7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7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7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7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226;p7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27" name="Google Shape;227;p7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7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9" name="Google Shape;229;p7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7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7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7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7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7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" name="Google Shape;235;p7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" name="Google Shape;236;p7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7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238;p7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39" name="Google Shape;239;p7"/>
          <p:cNvSpPr txBox="1">
            <a:spLocks noGrp="1"/>
          </p:cNvSpPr>
          <p:nvPr>
            <p:ph type="title"/>
          </p:nvPr>
        </p:nvSpPr>
        <p:spPr>
          <a:xfrm>
            <a:off x="723325" y="539500"/>
            <a:ext cx="4602600" cy="11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7"/>
          <p:cNvSpPr txBox="1">
            <a:spLocks noGrp="1"/>
          </p:cNvSpPr>
          <p:nvPr>
            <p:ph type="subTitle" idx="1"/>
          </p:nvPr>
        </p:nvSpPr>
        <p:spPr>
          <a:xfrm>
            <a:off x="720000" y="1738900"/>
            <a:ext cx="4602600" cy="19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1" name="Google Shape;241;p7"/>
          <p:cNvGrpSpPr/>
          <p:nvPr/>
        </p:nvGrpSpPr>
        <p:grpSpPr>
          <a:xfrm>
            <a:off x="2367796" y="-196653"/>
            <a:ext cx="7063013" cy="4638545"/>
            <a:chOff x="2367796" y="-196653"/>
            <a:chExt cx="7063013" cy="4638545"/>
          </a:xfrm>
        </p:grpSpPr>
        <p:sp>
          <p:nvSpPr>
            <p:cNvPr id="242" name="Google Shape;242;p7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 rot="1771310">
              <a:off x="8643475" y="40285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4" name="Google Shape;244;p7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-2524089">
              <a:off x="8597923" y="931801"/>
              <a:ext cx="726650" cy="5965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p7"/>
          <p:cNvSpPr/>
          <p:nvPr/>
        </p:nvSpPr>
        <p:spPr>
          <a:xfrm rot="1771233">
            <a:off x="5380874" y="1566740"/>
            <a:ext cx="3479443" cy="3478241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8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248" name="Google Shape;248;p8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249" name="Google Shape;249;p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" name="Google Shape;257;p8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58" name="Google Shape;258;p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" name="Google Shape;266;p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67" name="Google Shape;267;p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268;p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270;p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271;p8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8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273;p8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274;p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275;p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276;p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277;p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78;p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79" name="Google Shape;279;p8"/>
          <p:cNvSpPr txBox="1">
            <a:spLocks noGrp="1"/>
          </p:cNvSpPr>
          <p:nvPr>
            <p:ph type="title"/>
          </p:nvPr>
        </p:nvSpPr>
        <p:spPr>
          <a:xfrm>
            <a:off x="719988" y="754313"/>
            <a:ext cx="5797500" cy="22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80" name="Google Shape;280;p8"/>
          <p:cNvGrpSpPr/>
          <p:nvPr/>
        </p:nvGrpSpPr>
        <p:grpSpPr>
          <a:xfrm>
            <a:off x="66224" y="-220453"/>
            <a:ext cx="6082317" cy="5062870"/>
            <a:chOff x="66224" y="-220453"/>
            <a:chExt cx="6082317" cy="5062870"/>
          </a:xfrm>
        </p:grpSpPr>
        <p:sp>
          <p:nvSpPr>
            <p:cNvPr id="281" name="Google Shape;281;p8"/>
            <p:cNvSpPr/>
            <p:nvPr/>
          </p:nvSpPr>
          <p:spPr>
            <a:xfrm rot="1771310">
              <a:off x="5735150" y="-1569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 rot="1771310">
              <a:off x="439702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 rot="1771310">
              <a:off x="306600" y="2649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4" name="Google Shape;284;p8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66224" y="27645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14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412" name="Google Shape;412;p14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13" name="Google Shape;413;p1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p14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422" name="Google Shape;422;p1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" name="Google Shape;430;p14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431" name="Google Shape;431;p14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" name="Google Shape;432;p14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433;p14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" name="Google Shape;434;p14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" name="Google Shape;435;p14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6" name="Google Shape;436;p14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" name="Google Shape;437;p14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8" name="Google Shape;438;p14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9" name="Google Shape;439;p14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" name="Google Shape;440;p14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1" name="Google Shape;441;p14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" name="Google Shape;442;p14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43" name="Google Shape;443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4"/>
          <p:cNvSpPr txBox="1">
            <a:spLocks noGrp="1"/>
          </p:cNvSpPr>
          <p:nvPr>
            <p:ph type="subTitle" idx="1"/>
          </p:nvPr>
        </p:nvSpPr>
        <p:spPr>
          <a:xfrm>
            <a:off x="1622189" y="1992361"/>
            <a:ext cx="217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4"/>
          <p:cNvSpPr txBox="1">
            <a:spLocks noGrp="1"/>
          </p:cNvSpPr>
          <p:nvPr>
            <p:ph type="subTitle" idx="2"/>
          </p:nvPr>
        </p:nvSpPr>
        <p:spPr>
          <a:xfrm>
            <a:off x="4708930" y="199236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4"/>
          <p:cNvSpPr txBox="1">
            <a:spLocks noGrp="1"/>
          </p:cNvSpPr>
          <p:nvPr>
            <p:ph type="subTitle" idx="3"/>
          </p:nvPr>
        </p:nvSpPr>
        <p:spPr>
          <a:xfrm>
            <a:off x="3080959" y="334993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4"/>
          <p:cNvSpPr txBox="1">
            <a:spLocks noGrp="1"/>
          </p:cNvSpPr>
          <p:nvPr>
            <p:ph type="subTitle" idx="4"/>
          </p:nvPr>
        </p:nvSpPr>
        <p:spPr>
          <a:xfrm>
            <a:off x="6171600" y="334993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4"/>
          <p:cNvSpPr txBox="1">
            <a:spLocks noGrp="1"/>
          </p:cNvSpPr>
          <p:nvPr>
            <p:ph type="title" idx="5" hasCustomPrompt="1"/>
          </p:nvPr>
        </p:nvSpPr>
        <p:spPr>
          <a:xfrm>
            <a:off x="806189" y="1687406"/>
            <a:ext cx="562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9" name="Google Shape;449;p14"/>
          <p:cNvSpPr txBox="1">
            <a:spLocks noGrp="1"/>
          </p:cNvSpPr>
          <p:nvPr>
            <p:ph type="title" idx="6" hasCustomPrompt="1"/>
          </p:nvPr>
        </p:nvSpPr>
        <p:spPr>
          <a:xfrm>
            <a:off x="2360905" y="3057950"/>
            <a:ext cx="557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0" name="Google Shape;450;p14"/>
          <p:cNvSpPr txBox="1">
            <a:spLocks noGrp="1"/>
          </p:cNvSpPr>
          <p:nvPr>
            <p:ph type="title" idx="7" hasCustomPrompt="1"/>
          </p:nvPr>
        </p:nvSpPr>
        <p:spPr>
          <a:xfrm>
            <a:off x="3896472" y="1687406"/>
            <a:ext cx="557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1" name="Google Shape;451;p14"/>
          <p:cNvSpPr txBox="1">
            <a:spLocks noGrp="1"/>
          </p:cNvSpPr>
          <p:nvPr>
            <p:ph type="title" idx="8" hasCustomPrompt="1"/>
          </p:nvPr>
        </p:nvSpPr>
        <p:spPr>
          <a:xfrm>
            <a:off x="5438242" y="3057950"/>
            <a:ext cx="562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2" name="Google Shape;452;p14"/>
          <p:cNvSpPr txBox="1">
            <a:spLocks noGrp="1"/>
          </p:cNvSpPr>
          <p:nvPr>
            <p:ph type="subTitle" idx="9"/>
          </p:nvPr>
        </p:nvSpPr>
        <p:spPr>
          <a:xfrm>
            <a:off x="1622200" y="1687401"/>
            <a:ext cx="2172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453" name="Google Shape;453;p14"/>
          <p:cNvSpPr txBox="1">
            <a:spLocks noGrp="1"/>
          </p:cNvSpPr>
          <p:nvPr>
            <p:ph type="subTitle" idx="13"/>
          </p:nvPr>
        </p:nvSpPr>
        <p:spPr>
          <a:xfrm>
            <a:off x="4708933" y="1687401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454" name="Google Shape;454;p14"/>
          <p:cNvSpPr txBox="1">
            <a:spLocks noGrp="1"/>
          </p:cNvSpPr>
          <p:nvPr>
            <p:ph type="subTitle" idx="14"/>
          </p:nvPr>
        </p:nvSpPr>
        <p:spPr>
          <a:xfrm>
            <a:off x="3080959" y="3057950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455" name="Google Shape;455;p14"/>
          <p:cNvSpPr txBox="1">
            <a:spLocks noGrp="1"/>
          </p:cNvSpPr>
          <p:nvPr>
            <p:ph type="subTitle" idx="15"/>
          </p:nvPr>
        </p:nvSpPr>
        <p:spPr>
          <a:xfrm>
            <a:off x="6171600" y="3057950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456" name="Google Shape;456;p14"/>
          <p:cNvGrpSpPr/>
          <p:nvPr/>
        </p:nvGrpSpPr>
        <p:grpSpPr>
          <a:xfrm>
            <a:off x="80771" y="-245678"/>
            <a:ext cx="7920920" cy="5232953"/>
            <a:chOff x="80771" y="-245678"/>
            <a:chExt cx="7920920" cy="5232953"/>
          </a:xfrm>
        </p:grpSpPr>
        <p:sp>
          <p:nvSpPr>
            <p:cNvPr id="457" name="Google Shape;457;p14"/>
            <p:cNvSpPr/>
            <p:nvPr/>
          </p:nvSpPr>
          <p:spPr>
            <a:xfrm rot="1771310">
              <a:off x="144225" y="10149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 rot="1771310">
              <a:off x="7588300" y="4514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9" name="Google Shape;459;p14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4096374" y="43907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14"/>
            <p:cNvSpPr/>
            <p:nvPr/>
          </p:nvSpPr>
          <p:spPr>
            <a:xfrm rot="1771310">
              <a:off x="4817425" y="-1821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19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613" name="Google Shape;613;p19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614" name="Google Shape;614;p1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2" name="Google Shape;622;p19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623" name="Google Shape;623;p1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1" name="Google Shape;631;p19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32" name="Google Shape;632;p19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3" name="Google Shape;633;p19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4" name="Google Shape;634;p19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5" name="Google Shape;635;p19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6" name="Google Shape;636;p19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7" name="Google Shape;637;p19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8" name="Google Shape;638;p19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" name="Google Shape;639;p19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0" name="Google Shape;640;p19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1" name="Google Shape;641;p19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2" name="Google Shape;642;p19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3" name="Google Shape;643;p19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44" name="Google Shape;644;p19"/>
          <p:cNvGrpSpPr/>
          <p:nvPr/>
        </p:nvGrpSpPr>
        <p:grpSpPr>
          <a:xfrm>
            <a:off x="-155204" y="-3"/>
            <a:ext cx="9530395" cy="3591153"/>
            <a:chOff x="-155204" y="-3"/>
            <a:chExt cx="9530395" cy="3591153"/>
          </a:xfrm>
        </p:grpSpPr>
        <p:sp>
          <p:nvSpPr>
            <p:cNvPr id="645" name="Google Shape;645;p19"/>
            <p:cNvSpPr/>
            <p:nvPr/>
          </p:nvSpPr>
          <p:spPr>
            <a:xfrm rot="1771310">
              <a:off x="6451550" y="635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9"/>
            <p:cNvSpPr/>
            <p:nvPr/>
          </p:nvSpPr>
          <p:spPr>
            <a:xfrm rot="1771310">
              <a:off x="8961800" y="12910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9"/>
            <p:cNvSpPr/>
            <p:nvPr/>
          </p:nvSpPr>
          <p:spPr>
            <a:xfrm rot="1771310">
              <a:off x="-91750" y="2316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48" name="Google Shape;648;p19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-13426" y="299460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9" name="Google Shape;649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19"/>
          <p:cNvSpPr txBox="1">
            <a:spLocks noGrp="1"/>
          </p:cNvSpPr>
          <p:nvPr>
            <p:ph type="subTitle" idx="1"/>
          </p:nvPr>
        </p:nvSpPr>
        <p:spPr>
          <a:xfrm>
            <a:off x="2681302" y="3387506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19"/>
          <p:cNvSpPr txBox="1">
            <a:spLocks noGrp="1"/>
          </p:cNvSpPr>
          <p:nvPr>
            <p:ph type="subTitle" idx="2"/>
          </p:nvPr>
        </p:nvSpPr>
        <p:spPr>
          <a:xfrm>
            <a:off x="1401998" y="1912906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19"/>
          <p:cNvSpPr txBox="1">
            <a:spLocks noGrp="1"/>
          </p:cNvSpPr>
          <p:nvPr>
            <p:ph type="subTitle" idx="3"/>
          </p:nvPr>
        </p:nvSpPr>
        <p:spPr>
          <a:xfrm>
            <a:off x="2681297" y="2994600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653" name="Google Shape;653;p19"/>
          <p:cNvSpPr txBox="1">
            <a:spLocks noGrp="1"/>
          </p:cNvSpPr>
          <p:nvPr>
            <p:ph type="subTitle" idx="4"/>
          </p:nvPr>
        </p:nvSpPr>
        <p:spPr>
          <a:xfrm>
            <a:off x="1401998" y="1519988"/>
            <a:ext cx="50607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ecular One"/>
              <a:buNone/>
              <a:defRPr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20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656" name="Google Shape;656;p20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657" name="Google Shape;657;p20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0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0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0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0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0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0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0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665;p20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666" name="Google Shape;666;p20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0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0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0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0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0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0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0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4" name="Google Shape;674;p20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75" name="Google Shape;675;p20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6" name="Google Shape;676;p20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7" name="Google Shape;677;p20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8" name="Google Shape;678;p20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9" name="Google Shape;679;p20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0" name="Google Shape;680;p20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1" name="Google Shape;681;p20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2" name="Google Shape;682;p20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3" name="Google Shape;683;p20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4" name="Google Shape;684;p20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20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20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87" name="Google Shape;68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20"/>
          <p:cNvSpPr txBox="1">
            <a:spLocks noGrp="1"/>
          </p:cNvSpPr>
          <p:nvPr>
            <p:ph type="subTitle" idx="1"/>
          </p:nvPr>
        </p:nvSpPr>
        <p:spPr>
          <a:xfrm>
            <a:off x="4620465" y="1480000"/>
            <a:ext cx="322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20"/>
          <p:cNvSpPr txBox="1">
            <a:spLocks noGrp="1"/>
          </p:cNvSpPr>
          <p:nvPr>
            <p:ph type="subTitle" idx="2"/>
          </p:nvPr>
        </p:nvSpPr>
        <p:spPr>
          <a:xfrm>
            <a:off x="4620465" y="2478613"/>
            <a:ext cx="322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0"/>
          <p:cNvSpPr txBox="1">
            <a:spLocks noGrp="1"/>
          </p:cNvSpPr>
          <p:nvPr>
            <p:ph type="subTitle" idx="3"/>
          </p:nvPr>
        </p:nvSpPr>
        <p:spPr>
          <a:xfrm>
            <a:off x="4620465" y="3477225"/>
            <a:ext cx="322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20"/>
          <p:cNvSpPr txBox="1">
            <a:spLocks noGrp="1"/>
          </p:cNvSpPr>
          <p:nvPr>
            <p:ph type="subTitle" idx="4"/>
          </p:nvPr>
        </p:nvSpPr>
        <p:spPr>
          <a:xfrm>
            <a:off x="1481300" y="1480000"/>
            <a:ext cx="313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692" name="Google Shape;692;p20"/>
          <p:cNvSpPr txBox="1">
            <a:spLocks noGrp="1"/>
          </p:cNvSpPr>
          <p:nvPr>
            <p:ph type="subTitle" idx="5"/>
          </p:nvPr>
        </p:nvSpPr>
        <p:spPr>
          <a:xfrm>
            <a:off x="1481301" y="2478602"/>
            <a:ext cx="313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693" name="Google Shape;693;p20"/>
          <p:cNvSpPr txBox="1">
            <a:spLocks noGrp="1"/>
          </p:cNvSpPr>
          <p:nvPr>
            <p:ph type="subTitle" idx="6"/>
          </p:nvPr>
        </p:nvSpPr>
        <p:spPr>
          <a:xfrm>
            <a:off x="1481300" y="3477224"/>
            <a:ext cx="3139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694" name="Google Shape;694;p20"/>
          <p:cNvGrpSpPr/>
          <p:nvPr/>
        </p:nvGrpSpPr>
        <p:grpSpPr>
          <a:xfrm>
            <a:off x="323871" y="-84053"/>
            <a:ext cx="8668904" cy="5098353"/>
            <a:chOff x="323871" y="-84053"/>
            <a:chExt cx="8668904" cy="5098353"/>
          </a:xfrm>
        </p:grpSpPr>
        <p:sp>
          <p:nvSpPr>
            <p:cNvPr id="695" name="Google Shape;695;p20"/>
            <p:cNvSpPr/>
            <p:nvPr/>
          </p:nvSpPr>
          <p:spPr>
            <a:xfrm rot="1771310">
              <a:off x="38732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6" name="Google Shape;696;p20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266124" y="213017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7" name="Google Shape;697;p20"/>
            <p:cNvSpPr/>
            <p:nvPr/>
          </p:nvSpPr>
          <p:spPr>
            <a:xfrm rot="1771310">
              <a:off x="1195775" y="-205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8" name="Google Shape;698;p20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5215749" y="44177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cular One"/>
              <a:buNone/>
              <a:defRPr sz="35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8" r:id="rId6"/>
    <p:sldLayoutId id="2147483660" r:id="rId7"/>
    <p:sldLayoutId id="2147483665" r:id="rId8"/>
    <p:sldLayoutId id="2147483666" r:id="rId9"/>
    <p:sldLayoutId id="2147483668" r:id="rId10"/>
    <p:sldLayoutId id="2147483670" r:id="rId11"/>
    <p:sldLayoutId id="2147483673" r:id="rId12"/>
    <p:sldLayoutId id="214748367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CEB775-8F2B-7065-41EF-31CC11EDC312}"/>
              </a:ext>
            </a:extLst>
          </p:cNvPr>
          <p:cNvSpPr/>
          <p:nvPr/>
        </p:nvSpPr>
        <p:spPr>
          <a:xfrm>
            <a:off x="1972488" y="1852373"/>
            <a:ext cx="5759083" cy="1246553"/>
          </a:xfrm>
          <a:prstGeom prst="rect">
            <a:avLst/>
          </a:prstGeom>
          <a:solidFill>
            <a:srgbClr val="7F9ED7">
              <a:alpha val="5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CC66FF"/>
              </a:solidFill>
            </a:endParaRPr>
          </a:p>
        </p:txBody>
      </p:sp>
      <p:sp>
        <p:nvSpPr>
          <p:cNvPr id="1073" name="Google Shape;1073;p32"/>
          <p:cNvSpPr txBox="1">
            <a:spLocks noGrp="1"/>
          </p:cNvSpPr>
          <p:nvPr>
            <p:ph type="ctrTitle" idx="2"/>
          </p:nvPr>
        </p:nvSpPr>
        <p:spPr>
          <a:xfrm>
            <a:off x="28733" y="918263"/>
            <a:ext cx="2261187" cy="1145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Université de Nouakchott</a:t>
            </a:r>
            <a:b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Faculté des sciences et techniques</a:t>
            </a:r>
            <a:b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Département Informatique</a:t>
            </a:r>
          </a:p>
        </p:txBody>
      </p:sp>
      <p:sp>
        <p:nvSpPr>
          <p:cNvPr id="1075" name="Google Shape;1075;p32"/>
          <p:cNvSpPr txBox="1">
            <a:spLocks noGrp="1"/>
          </p:cNvSpPr>
          <p:nvPr>
            <p:ph type="ctrTitle"/>
          </p:nvPr>
        </p:nvSpPr>
        <p:spPr>
          <a:xfrm>
            <a:off x="1933297" y="1930696"/>
            <a:ext cx="5837464" cy="127596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-FR" sz="2400" b="1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Analyse et optimisation des performances d’un </a:t>
            </a:r>
            <a:r>
              <a:rPr lang="fr-FR" sz="2400" b="1" dirty="0">
                <a:solidFill>
                  <a:srgbClr val="1F386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fr-FR" sz="2400" b="1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éseau informatique d’entreprise</a:t>
            </a:r>
            <a:br>
              <a:rPr lang="fr-F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fr-FR" sz="2000" b="1" dirty="0">
                <a:solidFill>
                  <a:schemeClr val="tx2"/>
                </a:solidFill>
                <a:latin typeface="Stint Ultra Expanded" panose="020B0604020202020204" charset="0"/>
              </a:rPr>
            </a:br>
            <a:endParaRPr lang="en-US" dirty="0">
              <a:solidFill>
                <a:schemeClr val="lt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1076" name="Google Shape;1076;p32"/>
          <p:cNvSpPr txBox="1">
            <a:spLocks noGrp="1"/>
          </p:cNvSpPr>
          <p:nvPr>
            <p:ph type="subTitle" idx="1"/>
          </p:nvPr>
        </p:nvSpPr>
        <p:spPr>
          <a:xfrm>
            <a:off x="0" y="3549903"/>
            <a:ext cx="4280700" cy="1113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fr-FR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Réalisé par :</a:t>
            </a:r>
          </a:p>
          <a:p>
            <a:pPr>
              <a:lnSpc>
                <a:spcPct val="150000"/>
              </a:lnSpc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Brahim Ahmed Mahmoud</a:t>
            </a:r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A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Aichetou Med Lemaidel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6">
            <a:extLst>
              <a:ext uri="{FF2B5EF4-FFF2-40B4-BE49-F238E27FC236}">
                <a16:creationId xmlns:a16="http://schemas.microsoft.com/office/drawing/2014/main" id="{06FC5D98-1210-F47C-C0AD-70A07A4ECC03}"/>
              </a:ext>
            </a:extLst>
          </p:cNvPr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170" y="142745"/>
            <a:ext cx="1208314" cy="868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06B06E2-2654-C592-D567-9BCDFAB20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785" y="373543"/>
            <a:ext cx="1118508" cy="74993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29EA41E-85AF-CADB-ECFC-B2A788D94C8C}"/>
              </a:ext>
            </a:extLst>
          </p:cNvPr>
          <p:cNvSpPr txBox="1"/>
          <p:nvPr/>
        </p:nvSpPr>
        <p:spPr>
          <a:xfrm>
            <a:off x="7522567" y="1219308"/>
            <a:ext cx="16214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Moov Mauritel</a:t>
            </a:r>
            <a:endParaRPr lang="fr-F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623D76-8F54-32F4-6160-6174C4D59478}"/>
              </a:ext>
            </a:extLst>
          </p:cNvPr>
          <p:cNvSpPr txBox="1"/>
          <p:nvPr/>
        </p:nvSpPr>
        <p:spPr>
          <a:xfrm>
            <a:off x="6194129" y="3548581"/>
            <a:ext cx="26568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Encadré par :</a:t>
            </a:r>
          </a:p>
          <a:p>
            <a:pPr algn="l">
              <a:lnSpc>
                <a:spcPct val="150000"/>
              </a:lnSpc>
            </a:pPr>
            <a:r>
              <a:rPr lang="fr-F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Mamadou Tourad DIALLO</a:t>
            </a:r>
          </a:p>
          <a:p>
            <a:pPr algn="l">
              <a:lnSpc>
                <a:spcPct val="150000"/>
              </a:lnSpc>
            </a:pPr>
            <a:r>
              <a:rPr lang="en-A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Ing. Mouhamed Mahmoud Taghi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8503536-C728-12B3-5BAB-6DF31BD5AD01}"/>
              </a:ext>
            </a:extLst>
          </p:cNvPr>
          <p:cNvSpPr txBox="1"/>
          <p:nvPr/>
        </p:nvSpPr>
        <p:spPr>
          <a:xfrm>
            <a:off x="2849958" y="4564244"/>
            <a:ext cx="302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2060"/>
                </a:solidFill>
                <a:latin typeface="Century Gothic" panose="020B0502020202020204" pitchFamily="34" charset="0"/>
              </a:rPr>
              <a:t>Année académique : 2023/2024</a:t>
            </a:r>
            <a:endParaRPr lang="en-US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Google Shape;1320;p37">
            <a:extLst>
              <a:ext uri="{FF2B5EF4-FFF2-40B4-BE49-F238E27FC236}">
                <a16:creationId xmlns:a16="http://schemas.microsoft.com/office/drawing/2014/main" id="{3FFA03A7-4928-DBFE-80E3-0FAB6DA120FA}"/>
              </a:ext>
            </a:extLst>
          </p:cNvPr>
          <p:cNvSpPr txBox="1">
            <a:spLocks/>
          </p:cNvSpPr>
          <p:nvPr/>
        </p:nvSpPr>
        <p:spPr>
          <a:xfrm>
            <a:off x="2454450" y="1426556"/>
            <a:ext cx="4817704" cy="386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ecular One"/>
              <a:buNone/>
              <a:defRPr sz="2300" b="0" i="0" u="none" strike="noStrike" cap="none">
                <a:solidFill>
                  <a:schemeClr val="accent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fr-FR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 2  Réseaux et Systèmes Communicants</a:t>
            </a:r>
          </a:p>
        </p:txBody>
      </p:sp>
      <p:sp>
        <p:nvSpPr>
          <p:cNvPr id="12" name="Google Shape;1320;p37">
            <a:extLst>
              <a:ext uri="{FF2B5EF4-FFF2-40B4-BE49-F238E27FC236}">
                <a16:creationId xmlns:a16="http://schemas.microsoft.com/office/drawing/2014/main" id="{3D1C3981-8CCF-3189-63C8-7A47E750EFA6}"/>
              </a:ext>
            </a:extLst>
          </p:cNvPr>
          <p:cNvSpPr txBox="1">
            <a:spLocks/>
          </p:cNvSpPr>
          <p:nvPr/>
        </p:nvSpPr>
        <p:spPr>
          <a:xfrm>
            <a:off x="2715797" y="3027655"/>
            <a:ext cx="3712405" cy="48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ecular One"/>
              <a:buNone/>
              <a:defRPr sz="2300" b="0" i="0" u="none" strike="noStrike" cap="none">
                <a:solidFill>
                  <a:schemeClr val="accent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stage de fin d’études</a:t>
            </a:r>
          </a:p>
        </p:txBody>
      </p:sp>
      <p:sp>
        <p:nvSpPr>
          <p:cNvPr id="13" name="Google Shape;1320;p37">
            <a:extLst>
              <a:ext uri="{FF2B5EF4-FFF2-40B4-BE49-F238E27FC236}">
                <a16:creationId xmlns:a16="http://schemas.microsoft.com/office/drawing/2014/main" id="{D04F1CE6-F271-1F04-8604-9179BE3D10B4}"/>
              </a:ext>
            </a:extLst>
          </p:cNvPr>
          <p:cNvSpPr txBox="1">
            <a:spLocks/>
          </p:cNvSpPr>
          <p:nvPr/>
        </p:nvSpPr>
        <p:spPr>
          <a:xfrm>
            <a:off x="3035810" y="3424214"/>
            <a:ext cx="2653760" cy="500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ecular One"/>
              <a:buNone/>
              <a:defRPr sz="2300" b="0" i="0" u="none" strike="noStrike" cap="none">
                <a:solidFill>
                  <a:schemeClr val="accent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Nouakchott Le: 08/12/24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" grpId="0"/>
      <p:bldP spid="9" grpId="0"/>
      <p:bldP spid="11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>
          <a:xfrm>
            <a:off x="2648848" y="1489648"/>
            <a:ext cx="2193190" cy="734117"/>
          </a:xfrm>
        </p:spPr>
        <p:txBody>
          <a:bodyPr/>
          <a:lstStyle/>
          <a:p>
            <a:pPr marL="139700" indent="0" algn="l">
              <a:lnSpc>
                <a:spcPct val="150000"/>
              </a:lnSpc>
            </a:pPr>
            <a:r>
              <a:rPr lang="fr-F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Supervision</a:t>
            </a:r>
          </a:p>
          <a:p>
            <a:pPr marL="139700" indent="0" algn="l">
              <a:lnSpc>
                <a:spcPct val="150000"/>
              </a:lnSpc>
            </a:pPr>
            <a:endParaRPr lang="fr-FR" sz="2000" b="1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109" y="1856707"/>
            <a:ext cx="3650634" cy="278514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804" y="2473396"/>
            <a:ext cx="4430819" cy="2389751"/>
          </a:xfrm>
          <a:prstGeom prst="rect">
            <a:avLst/>
          </a:prstGeom>
        </p:spPr>
      </p:pic>
      <p:sp>
        <p:nvSpPr>
          <p:cNvPr id="6" name="Sous-titre 3"/>
          <p:cNvSpPr txBox="1">
            <a:spLocks/>
          </p:cNvSpPr>
          <p:nvPr/>
        </p:nvSpPr>
        <p:spPr>
          <a:xfrm>
            <a:off x="6933728" y="1541696"/>
            <a:ext cx="1957179" cy="630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39700" indent="0" algn="l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Pare-feu</a:t>
            </a:r>
            <a:endParaRPr lang="fr-FR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1274;p36">
            <a:extLst>
              <a:ext uri="{FF2B5EF4-FFF2-40B4-BE49-F238E27FC236}">
                <a16:creationId xmlns:a16="http://schemas.microsoft.com/office/drawing/2014/main" id="{28EC46F5-33D6-800D-6157-83CF8FC458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4575713" cy="7756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Solutions proposées </a:t>
            </a:r>
            <a:endParaRPr dirty="0"/>
          </a:p>
        </p:txBody>
      </p:sp>
      <p:grpSp>
        <p:nvGrpSpPr>
          <p:cNvPr id="7" name="Groupe 6"/>
          <p:cNvGrpSpPr/>
          <p:nvPr/>
        </p:nvGrpSpPr>
        <p:grpSpPr>
          <a:xfrm>
            <a:off x="53720" y="4586451"/>
            <a:ext cx="483476" cy="483477"/>
            <a:chOff x="53720" y="4586451"/>
            <a:chExt cx="483476" cy="483477"/>
          </a:xfrm>
        </p:grpSpPr>
        <p:sp>
          <p:nvSpPr>
            <p:cNvPr id="8" name="Ellipse 7"/>
            <p:cNvSpPr/>
            <p:nvPr/>
          </p:nvSpPr>
          <p:spPr>
            <a:xfrm>
              <a:off x="53720" y="4586451"/>
              <a:ext cx="483476" cy="48347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Google Shape;1148;p34"/>
            <p:cNvSpPr txBox="1">
              <a:spLocks/>
            </p:cNvSpPr>
            <p:nvPr/>
          </p:nvSpPr>
          <p:spPr>
            <a:xfrm>
              <a:off x="57860" y="4687549"/>
              <a:ext cx="479336" cy="281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7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9pPr>
            </a:lstStyle>
            <a:p>
              <a:pPr marL="0" indent="0" algn="ctr"/>
              <a:r>
                <a:rPr lang="en" sz="2000" dirty="0">
                  <a:solidFill>
                    <a:schemeClr val="bg2">
                      <a:lumMod val="50000"/>
                    </a:schemeClr>
                  </a:solidFill>
                </a:rPr>
                <a:t>10</a:t>
              </a:r>
              <a:endParaRPr lang="en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969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3635" r="4752" b="6510"/>
          <a:stretch/>
        </p:blipFill>
        <p:spPr>
          <a:xfrm>
            <a:off x="4277709" y="702147"/>
            <a:ext cx="4771698" cy="43474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82" name="Google Shape;1482;p40"/>
          <p:cNvSpPr txBox="1">
            <a:spLocks noGrp="1"/>
          </p:cNvSpPr>
          <p:nvPr>
            <p:ph type="title"/>
          </p:nvPr>
        </p:nvSpPr>
        <p:spPr>
          <a:xfrm>
            <a:off x="726622" y="718537"/>
            <a:ext cx="24860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-FR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Supervision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7" name="Google Shape;1487;p40"/>
          <p:cNvSpPr txBox="1">
            <a:spLocks noGrp="1"/>
          </p:cNvSpPr>
          <p:nvPr>
            <p:ph type="subTitle" idx="5"/>
          </p:nvPr>
        </p:nvSpPr>
        <p:spPr>
          <a:xfrm>
            <a:off x="1358856" y="1823995"/>
            <a:ext cx="137608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sz="2000" dirty="0"/>
              <a:t>Nagios</a:t>
            </a:r>
            <a:endParaRPr sz="2400" dirty="0"/>
          </a:p>
        </p:txBody>
      </p:sp>
      <p:sp>
        <p:nvSpPr>
          <p:cNvPr id="1488" name="Google Shape;1488;p40"/>
          <p:cNvSpPr txBox="1">
            <a:spLocks noGrp="1"/>
          </p:cNvSpPr>
          <p:nvPr>
            <p:ph type="subTitle" idx="6"/>
          </p:nvPr>
        </p:nvSpPr>
        <p:spPr>
          <a:xfrm>
            <a:off x="1320133" y="2889511"/>
            <a:ext cx="170895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sz="2000" dirty="0"/>
              <a:t>GLPI/OCS</a:t>
            </a:r>
            <a:endParaRPr sz="2000" dirty="0"/>
          </a:p>
        </p:txBody>
      </p:sp>
      <p:sp>
        <p:nvSpPr>
          <p:cNvPr id="1489" name="Google Shape;1489;p40"/>
          <p:cNvSpPr txBox="1">
            <a:spLocks noGrp="1"/>
          </p:cNvSpPr>
          <p:nvPr>
            <p:ph type="subTitle" idx="7"/>
          </p:nvPr>
        </p:nvSpPr>
        <p:spPr>
          <a:xfrm>
            <a:off x="1186127" y="3941211"/>
            <a:ext cx="139545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Zabbix</a:t>
            </a:r>
            <a:endParaRPr dirty="0"/>
          </a:p>
        </p:txBody>
      </p:sp>
      <p:sp>
        <p:nvSpPr>
          <p:cNvPr id="1540" name="Google Shape;1540;p40"/>
          <p:cNvSpPr/>
          <p:nvPr/>
        </p:nvSpPr>
        <p:spPr>
          <a:xfrm rot="1771310">
            <a:off x="7690650" y="4285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84" y="3883122"/>
            <a:ext cx="688878" cy="68887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16" y="1808126"/>
            <a:ext cx="688878" cy="660476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16" y="2836615"/>
            <a:ext cx="726015" cy="67849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Google Shape;1274;p36">
            <a:extLst>
              <a:ext uri="{FF2B5EF4-FFF2-40B4-BE49-F238E27FC236}">
                <a16:creationId xmlns:a16="http://schemas.microsoft.com/office/drawing/2014/main" id="{B034902C-39D2-04A8-AB33-9B021136FC5A}"/>
              </a:ext>
            </a:extLst>
          </p:cNvPr>
          <p:cNvSpPr txBox="1">
            <a:spLocks/>
          </p:cNvSpPr>
          <p:nvPr/>
        </p:nvSpPr>
        <p:spPr>
          <a:xfrm>
            <a:off x="0" y="93880"/>
            <a:ext cx="4666593" cy="46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cular One"/>
              <a:buNone/>
              <a:defRPr sz="35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Solutions proposées </a:t>
            </a:r>
            <a:endParaRPr lang="fr-FR" sz="3600" dirty="0"/>
          </a:p>
        </p:txBody>
      </p:sp>
      <p:grpSp>
        <p:nvGrpSpPr>
          <p:cNvPr id="12" name="Groupe 11"/>
          <p:cNvGrpSpPr/>
          <p:nvPr/>
        </p:nvGrpSpPr>
        <p:grpSpPr>
          <a:xfrm>
            <a:off x="53720" y="4586451"/>
            <a:ext cx="483476" cy="483477"/>
            <a:chOff x="53720" y="4586451"/>
            <a:chExt cx="483476" cy="483477"/>
          </a:xfrm>
        </p:grpSpPr>
        <p:sp>
          <p:nvSpPr>
            <p:cNvPr id="13" name="Ellipse 12"/>
            <p:cNvSpPr/>
            <p:nvPr/>
          </p:nvSpPr>
          <p:spPr>
            <a:xfrm>
              <a:off x="53720" y="4586451"/>
              <a:ext cx="483476" cy="48347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Google Shape;1148;p34"/>
            <p:cNvSpPr txBox="1">
              <a:spLocks/>
            </p:cNvSpPr>
            <p:nvPr/>
          </p:nvSpPr>
          <p:spPr>
            <a:xfrm>
              <a:off x="57860" y="4687549"/>
              <a:ext cx="479336" cy="281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7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9pPr>
            </a:lstStyle>
            <a:p>
              <a:pPr marL="0" indent="0" algn="ctr"/>
              <a:r>
                <a:rPr lang="en" sz="2000" dirty="0">
                  <a:solidFill>
                    <a:schemeClr val="bg2">
                      <a:lumMod val="50000"/>
                    </a:schemeClr>
                  </a:solidFill>
                </a:rPr>
                <a:t>11</a:t>
              </a:r>
              <a:endParaRPr lang="en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2" grpId="0"/>
      <p:bldP spid="1487" grpId="0" build="p"/>
      <p:bldP spid="1488" grpId="0" build="p"/>
      <p:bldP spid="1489" grpId="0" build="p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487;p40"/>
          <p:cNvSpPr txBox="1">
            <a:spLocks noGrp="1"/>
          </p:cNvSpPr>
          <p:nvPr>
            <p:ph type="subTitle" idx="5"/>
          </p:nvPr>
        </p:nvSpPr>
        <p:spPr>
          <a:xfrm>
            <a:off x="189186" y="1895682"/>
            <a:ext cx="4287447" cy="26402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Avantages :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dirty="0"/>
              <a:t>Surveillance centralisée des performances réseaux.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dirty="0"/>
              <a:t> Alertes configurables basées sur des déclencheurs (triggers).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dirty="0"/>
              <a:t>Interface conviviale et intuitive.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dirty="0"/>
              <a:t>Gratuit et open-source.</a:t>
            </a:r>
          </a:p>
        </p:txBody>
      </p:sp>
      <p:sp>
        <p:nvSpPr>
          <p:cNvPr id="27" name="Google Shape;1487;p40"/>
          <p:cNvSpPr txBox="1">
            <a:spLocks noGrp="1"/>
          </p:cNvSpPr>
          <p:nvPr>
            <p:ph type="subTitle" idx="5"/>
          </p:nvPr>
        </p:nvSpPr>
        <p:spPr>
          <a:xfrm>
            <a:off x="4992415" y="1895682"/>
            <a:ext cx="3962399" cy="1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Inconvénients :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Configuration initiale complexe.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Documentation parfois moins détaillée.</a:t>
            </a:r>
          </a:p>
        </p:txBody>
      </p:sp>
      <p:sp>
        <p:nvSpPr>
          <p:cNvPr id="2" name="Google Shape;1274;p36">
            <a:extLst>
              <a:ext uri="{FF2B5EF4-FFF2-40B4-BE49-F238E27FC236}">
                <a16:creationId xmlns:a16="http://schemas.microsoft.com/office/drawing/2014/main" id="{F7C4C8B3-79E8-0B61-B5EB-8DC4FD8115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4493"/>
            <a:ext cx="5990293" cy="520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Solutions proposées </a:t>
            </a:r>
            <a:endParaRPr dirty="0"/>
          </a:p>
        </p:txBody>
      </p:sp>
      <p:sp>
        <p:nvSpPr>
          <p:cNvPr id="3" name="Google Shape;1482;p40">
            <a:extLst>
              <a:ext uri="{FF2B5EF4-FFF2-40B4-BE49-F238E27FC236}">
                <a16:creationId xmlns:a16="http://schemas.microsoft.com/office/drawing/2014/main" id="{5854FDA1-5183-6B8A-3B26-B26CA77813C7}"/>
              </a:ext>
            </a:extLst>
          </p:cNvPr>
          <p:cNvSpPr txBox="1">
            <a:spLocks/>
          </p:cNvSpPr>
          <p:nvPr/>
        </p:nvSpPr>
        <p:spPr>
          <a:xfrm>
            <a:off x="3079515" y="454410"/>
            <a:ext cx="2690679" cy="52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cular One"/>
              <a:buNone/>
              <a:defRPr sz="35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fr-FR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Supervision</a:t>
            </a:r>
            <a:endParaRPr lang="fr-F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53720" y="4586451"/>
            <a:ext cx="483476" cy="483477"/>
            <a:chOff x="53720" y="4586451"/>
            <a:chExt cx="483476" cy="483477"/>
          </a:xfrm>
        </p:grpSpPr>
        <p:sp>
          <p:nvSpPr>
            <p:cNvPr id="7" name="Ellipse 6"/>
            <p:cNvSpPr/>
            <p:nvPr/>
          </p:nvSpPr>
          <p:spPr>
            <a:xfrm>
              <a:off x="53720" y="4586451"/>
              <a:ext cx="483476" cy="48347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Google Shape;1148;p34"/>
            <p:cNvSpPr txBox="1">
              <a:spLocks/>
            </p:cNvSpPr>
            <p:nvPr/>
          </p:nvSpPr>
          <p:spPr>
            <a:xfrm>
              <a:off x="57860" y="4687549"/>
              <a:ext cx="479336" cy="281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7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9pPr>
            </a:lstStyle>
            <a:p>
              <a:pPr marL="0" indent="0" algn="ctr"/>
              <a:r>
                <a:rPr lang="en" sz="2000" dirty="0">
                  <a:solidFill>
                    <a:schemeClr val="bg2">
                      <a:lumMod val="50000"/>
                    </a:schemeClr>
                  </a:solidFill>
                </a:rPr>
                <a:t>12</a:t>
              </a:r>
              <a:endParaRPr lang="en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54" y="1081113"/>
            <a:ext cx="2131199" cy="81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9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e 22"/>
          <p:cNvGrpSpPr/>
          <p:nvPr/>
        </p:nvGrpSpPr>
        <p:grpSpPr>
          <a:xfrm>
            <a:off x="0" y="1110343"/>
            <a:ext cx="9144000" cy="4033157"/>
            <a:chOff x="0" y="0"/>
            <a:chExt cx="9144000" cy="5143500"/>
          </a:xfrm>
        </p:grpSpPr>
        <p:pic>
          <p:nvPicPr>
            <p:cNvPr id="20" name="Image 19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Rectangle 21"/>
            <p:cNvSpPr/>
            <p:nvPr/>
          </p:nvSpPr>
          <p:spPr>
            <a:xfrm>
              <a:off x="7840717" y="4702066"/>
              <a:ext cx="1303283" cy="441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Google Shape;1274;p36">
            <a:extLst>
              <a:ext uri="{FF2B5EF4-FFF2-40B4-BE49-F238E27FC236}">
                <a16:creationId xmlns:a16="http://schemas.microsoft.com/office/drawing/2014/main" id="{9BC95D7A-367B-6321-5265-BA8C2172C0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990293" cy="520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Solutions proposées </a:t>
            </a:r>
            <a:endParaRPr sz="3600" dirty="0"/>
          </a:p>
        </p:txBody>
      </p:sp>
      <p:sp>
        <p:nvSpPr>
          <p:cNvPr id="3" name="Google Shape;1482;p40">
            <a:extLst>
              <a:ext uri="{FF2B5EF4-FFF2-40B4-BE49-F238E27FC236}">
                <a16:creationId xmlns:a16="http://schemas.microsoft.com/office/drawing/2014/main" id="{53422CB4-C813-F7D9-1644-833F0E2B219E}"/>
              </a:ext>
            </a:extLst>
          </p:cNvPr>
          <p:cNvSpPr txBox="1">
            <a:spLocks/>
          </p:cNvSpPr>
          <p:nvPr/>
        </p:nvSpPr>
        <p:spPr>
          <a:xfrm>
            <a:off x="3094953" y="447836"/>
            <a:ext cx="321115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cular One"/>
              <a:buNone/>
              <a:defRPr sz="35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fr-FR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Supervision</a:t>
            </a:r>
            <a:endParaRPr lang="fr-F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53720" y="4586451"/>
            <a:ext cx="483476" cy="483477"/>
            <a:chOff x="53720" y="4586451"/>
            <a:chExt cx="483476" cy="483477"/>
          </a:xfrm>
        </p:grpSpPr>
        <p:sp>
          <p:nvSpPr>
            <p:cNvPr id="8" name="Ellipse 7"/>
            <p:cNvSpPr/>
            <p:nvPr/>
          </p:nvSpPr>
          <p:spPr>
            <a:xfrm>
              <a:off x="53720" y="4586451"/>
              <a:ext cx="483476" cy="48347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Google Shape;1148;p34"/>
            <p:cNvSpPr txBox="1">
              <a:spLocks/>
            </p:cNvSpPr>
            <p:nvPr/>
          </p:nvSpPr>
          <p:spPr>
            <a:xfrm>
              <a:off x="57860" y="4687549"/>
              <a:ext cx="479336" cy="281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7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9pPr>
            </a:lstStyle>
            <a:p>
              <a:pPr marL="0" indent="0" algn="ctr"/>
              <a:r>
                <a:rPr lang="en" sz="2000" dirty="0">
                  <a:solidFill>
                    <a:schemeClr val="bg2">
                      <a:lumMod val="50000"/>
                    </a:schemeClr>
                  </a:solidFill>
                </a:rPr>
                <a:t>13</a:t>
              </a:r>
              <a:endParaRPr lang="en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76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07431" cy="5143500"/>
          </a:xfrm>
          <a:prstGeom prst="rect">
            <a:avLst/>
          </a:prstGeom>
        </p:spPr>
      </p:pic>
      <p:sp>
        <p:nvSpPr>
          <p:cNvPr id="11" name="Google Shape;1482;p40"/>
          <p:cNvSpPr txBox="1">
            <a:spLocks noGrp="1"/>
          </p:cNvSpPr>
          <p:nvPr>
            <p:ph type="title"/>
          </p:nvPr>
        </p:nvSpPr>
        <p:spPr>
          <a:xfrm>
            <a:off x="1151165" y="674847"/>
            <a:ext cx="2765561" cy="61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-FR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Pare-feu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1488;p40"/>
          <p:cNvSpPr txBox="1">
            <a:spLocks noGrp="1"/>
          </p:cNvSpPr>
          <p:nvPr>
            <p:ph type="subTitle" idx="6"/>
          </p:nvPr>
        </p:nvSpPr>
        <p:spPr>
          <a:xfrm>
            <a:off x="5670959" y="3622785"/>
            <a:ext cx="1560160" cy="5465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lnSpc>
                <a:spcPct val="200000"/>
              </a:lnSpc>
            </a:pPr>
            <a:r>
              <a:rPr lang="fr-FR" sz="1800" dirty="0"/>
              <a:t>FortiGate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238" y="3400096"/>
            <a:ext cx="991914" cy="99191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Google Shape;1488;p40"/>
          <p:cNvSpPr txBox="1">
            <a:spLocks noGrp="1"/>
          </p:cNvSpPr>
          <p:nvPr>
            <p:ph type="subTitle" idx="6"/>
          </p:nvPr>
        </p:nvSpPr>
        <p:spPr>
          <a:xfrm>
            <a:off x="5670959" y="689520"/>
            <a:ext cx="1560160" cy="6030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lnSpc>
                <a:spcPct val="200000"/>
              </a:lnSpc>
            </a:pPr>
            <a:r>
              <a:rPr lang="fr-FR" sz="1800" dirty="0"/>
              <a:t>pfSense</a:t>
            </a:r>
          </a:p>
        </p:txBody>
      </p:sp>
      <p:sp>
        <p:nvSpPr>
          <p:cNvPr id="18" name="Google Shape;1488;p40"/>
          <p:cNvSpPr txBox="1">
            <a:spLocks noGrp="1"/>
          </p:cNvSpPr>
          <p:nvPr>
            <p:ph type="subTitle" idx="6"/>
          </p:nvPr>
        </p:nvSpPr>
        <p:spPr>
          <a:xfrm>
            <a:off x="5670959" y="2290602"/>
            <a:ext cx="1030013" cy="5622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lnSpc>
                <a:spcPct val="200000"/>
              </a:lnSpc>
            </a:pPr>
            <a:r>
              <a:rPr lang="fr-FR" sz="1800" dirty="0"/>
              <a:t>IPFire</a:t>
            </a: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238" y="478545"/>
            <a:ext cx="991914" cy="1024979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238" y="1955853"/>
            <a:ext cx="991914" cy="991914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0" name="Groupe 9"/>
          <p:cNvGrpSpPr/>
          <p:nvPr/>
        </p:nvGrpSpPr>
        <p:grpSpPr>
          <a:xfrm>
            <a:off x="53720" y="4586451"/>
            <a:ext cx="483476" cy="483477"/>
            <a:chOff x="53720" y="4586451"/>
            <a:chExt cx="483476" cy="483477"/>
          </a:xfrm>
        </p:grpSpPr>
        <p:sp>
          <p:nvSpPr>
            <p:cNvPr id="12" name="Ellipse 11"/>
            <p:cNvSpPr/>
            <p:nvPr/>
          </p:nvSpPr>
          <p:spPr>
            <a:xfrm>
              <a:off x="53720" y="4586451"/>
              <a:ext cx="483476" cy="48347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Google Shape;1148;p34"/>
            <p:cNvSpPr txBox="1">
              <a:spLocks/>
            </p:cNvSpPr>
            <p:nvPr/>
          </p:nvSpPr>
          <p:spPr>
            <a:xfrm>
              <a:off x="57860" y="4687549"/>
              <a:ext cx="479336" cy="281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7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9pPr>
            </a:lstStyle>
            <a:p>
              <a:pPr marL="0" indent="0" algn="ctr"/>
              <a:r>
                <a:rPr lang="en" sz="2000" dirty="0">
                  <a:solidFill>
                    <a:schemeClr val="bg2">
                      <a:lumMod val="50000"/>
                    </a:schemeClr>
                  </a:solidFill>
                </a:rPr>
                <a:t>14</a:t>
              </a:r>
              <a:endParaRPr lang="en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6" name="Google Shape;1274;p36">
            <a:extLst>
              <a:ext uri="{FF2B5EF4-FFF2-40B4-BE49-F238E27FC236}">
                <a16:creationId xmlns:a16="http://schemas.microsoft.com/office/drawing/2014/main" id="{9BC95D7A-367B-6321-5265-BA8C2172C05B}"/>
              </a:ext>
            </a:extLst>
          </p:cNvPr>
          <p:cNvSpPr txBox="1">
            <a:spLocks/>
          </p:cNvSpPr>
          <p:nvPr/>
        </p:nvSpPr>
        <p:spPr>
          <a:xfrm>
            <a:off x="0" y="52968"/>
            <a:ext cx="4493238" cy="636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cular One"/>
              <a:buNone/>
              <a:defRPr sz="35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Solutions proposées 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45118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build="p"/>
      <p:bldP spid="17" grpId="0" build="p"/>
      <p:bldP spid="18" grpId="0" build="p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482;p40"/>
          <p:cNvSpPr txBox="1">
            <a:spLocks noGrp="1"/>
          </p:cNvSpPr>
          <p:nvPr>
            <p:ph type="title"/>
          </p:nvPr>
        </p:nvSpPr>
        <p:spPr>
          <a:xfrm>
            <a:off x="3070217" y="536470"/>
            <a:ext cx="3003566" cy="508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Étude Comparative 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676138"/>
              </p:ext>
            </p:extLst>
          </p:nvPr>
        </p:nvGraphicFramePr>
        <p:xfrm>
          <a:off x="0" y="1177160"/>
          <a:ext cx="9144001" cy="2855323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583283">
                  <a:extLst>
                    <a:ext uri="{9D8B030D-6E8A-4147-A177-3AD203B41FA5}">
                      <a16:colId xmlns:a16="http://schemas.microsoft.com/office/drawing/2014/main" val="266299191"/>
                    </a:ext>
                  </a:extLst>
                </a:gridCol>
                <a:gridCol w="2125351">
                  <a:extLst>
                    <a:ext uri="{9D8B030D-6E8A-4147-A177-3AD203B41FA5}">
                      <a16:colId xmlns:a16="http://schemas.microsoft.com/office/drawing/2014/main" val="101918415"/>
                    </a:ext>
                  </a:extLst>
                </a:gridCol>
                <a:gridCol w="2149366">
                  <a:extLst>
                    <a:ext uri="{9D8B030D-6E8A-4147-A177-3AD203B41FA5}">
                      <a16:colId xmlns:a16="http://schemas.microsoft.com/office/drawing/2014/main" val="3417162365"/>
                    </a:ext>
                  </a:extLst>
                </a:gridCol>
                <a:gridCol w="2286001">
                  <a:extLst>
                    <a:ext uri="{9D8B030D-6E8A-4147-A177-3AD203B41FA5}">
                      <a16:colId xmlns:a16="http://schemas.microsoft.com/office/drawing/2014/main" val="213004945"/>
                    </a:ext>
                  </a:extLst>
                </a:gridCol>
              </a:tblGrid>
              <a:tr h="314355">
                <a:tc>
                  <a:txBody>
                    <a:bodyPr/>
                    <a:lstStyle/>
                    <a:p>
                      <a:pPr algn="ctr"/>
                      <a:r>
                        <a:rPr lang="fr-FR" noProof="0" dirty="0"/>
                        <a:t>Critères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sz="14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sym typeface="Secular One"/>
                        </a:rPr>
                        <a:t>FortiGate</a:t>
                      </a:r>
                      <a:endParaRPr kumimoji="0" lang="fr-F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0045"/>
                        </a:solidFill>
                        <a:effectLst/>
                        <a:uLnTx/>
                        <a:uFillTx/>
                        <a:latin typeface="Secular One"/>
                        <a:cs typeface="Secular One"/>
                        <a:sym typeface="Secular On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sz="14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sym typeface="Secular One"/>
                        </a:rPr>
                        <a:t>IPFire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sz="14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sym typeface="Secular One"/>
                        </a:rPr>
                        <a:t>pfSense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19540"/>
                  </a:ext>
                </a:extLst>
              </a:tr>
              <a:tr h="66014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kumimoji="0" lang="fr-FR" sz="14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sym typeface="Secular One"/>
                        </a:rPr>
                        <a:t>Interface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kumimoji="0" lang="fr-FR" sz="12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sym typeface="Secular One"/>
                        </a:rPr>
                        <a:t>Avancée et intuitive.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fr-FR" sz="12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sym typeface="Secular One"/>
                        </a:rPr>
                        <a:t>Conviviale, mais moins avancée que FortiGate.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fr-FR" sz="12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sym typeface="Secular One"/>
                        </a:rPr>
                        <a:t>Plus rudimentaire, mais hautement personnalisable.</a:t>
                      </a:r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52005"/>
                  </a:ext>
                </a:extLst>
              </a:tr>
              <a:tr h="84875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kumimoji="0" lang="fr-FR" sz="14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sym typeface="Secular One"/>
                        </a:rPr>
                        <a:t>Fonctionnalités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fr-FR" sz="12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sym typeface="Secular One"/>
                        </a:rPr>
                        <a:t>Offre un filtrage d'URL, IPS et DLP.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fr-FR" sz="12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sym typeface="Secular One"/>
                        </a:rPr>
                        <a:t>Sécurité web, VPN, pare-feu.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fr-FR" sz="12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sym typeface="Secular One"/>
                        </a:rPr>
                        <a:t>Fonctionnalités réseau pour les applications.</a:t>
                      </a:r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474571"/>
                  </a:ext>
                </a:extLst>
              </a:tr>
              <a:tr h="66014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kumimoji="0" lang="fr-FR" sz="14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sym typeface="Secular One"/>
                        </a:rPr>
                        <a:t>Sécurité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sz="12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sym typeface="Secular One"/>
                        </a:rPr>
                        <a:t>Inclut un antivirus sur les flux, IPS et DLP.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sz="12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sym typeface="Secular One"/>
                        </a:rPr>
                        <a:t>Performance solide pour les connexions multiples.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fr-FR" sz="12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sym typeface="Secular One"/>
                        </a:rPr>
                        <a:t>Excellente performance, similaire à IPFire.</a:t>
                      </a:r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754199"/>
                  </a:ext>
                </a:extLst>
              </a:tr>
              <a:tr h="3143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fr-FR" sz="14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sym typeface="Secular One"/>
                        </a:rPr>
                        <a:t>Open Source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fr-FR" sz="12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sym typeface="Secular One"/>
                        </a:rPr>
                        <a:t>Non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fr-FR" sz="12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sym typeface="Secular One"/>
                        </a:rPr>
                        <a:t>Oui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fr-FR" sz="1200" u="none" strike="noStrike" kern="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sym typeface="Secular One"/>
                        </a:rPr>
                        <a:t>Oui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28919"/>
                  </a:ext>
                </a:extLst>
              </a:tr>
            </a:tbl>
          </a:graphicData>
        </a:graphic>
      </p:graphicFrame>
      <p:sp>
        <p:nvSpPr>
          <p:cNvPr id="9" name="Google Shape;1304;p36"/>
          <p:cNvSpPr/>
          <p:nvPr/>
        </p:nvSpPr>
        <p:spPr>
          <a:xfrm rot="1771310">
            <a:off x="2298716" y="4495401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04;p36"/>
          <p:cNvSpPr/>
          <p:nvPr/>
        </p:nvSpPr>
        <p:spPr>
          <a:xfrm rot="1771310">
            <a:off x="8647103" y="45945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oupe 5"/>
          <p:cNvGrpSpPr/>
          <p:nvPr/>
        </p:nvGrpSpPr>
        <p:grpSpPr>
          <a:xfrm>
            <a:off x="53720" y="4586451"/>
            <a:ext cx="483476" cy="483477"/>
            <a:chOff x="53720" y="4586451"/>
            <a:chExt cx="483476" cy="483477"/>
          </a:xfrm>
        </p:grpSpPr>
        <p:sp>
          <p:nvSpPr>
            <p:cNvPr id="7" name="Ellipse 6"/>
            <p:cNvSpPr/>
            <p:nvPr/>
          </p:nvSpPr>
          <p:spPr>
            <a:xfrm>
              <a:off x="53720" y="4586451"/>
              <a:ext cx="483476" cy="48347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Google Shape;1148;p34"/>
            <p:cNvSpPr txBox="1">
              <a:spLocks/>
            </p:cNvSpPr>
            <p:nvPr/>
          </p:nvSpPr>
          <p:spPr>
            <a:xfrm>
              <a:off x="57860" y="4687549"/>
              <a:ext cx="479336" cy="281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7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9pPr>
            </a:lstStyle>
            <a:p>
              <a:pPr marL="0" indent="0" algn="ctr"/>
              <a:r>
                <a:rPr lang="en" sz="2000" dirty="0">
                  <a:solidFill>
                    <a:schemeClr val="bg2">
                      <a:lumMod val="50000"/>
                    </a:schemeClr>
                  </a:solidFill>
                </a:rPr>
                <a:t>15</a:t>
              </a:r>
              <a:endParaRPr lang="en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0" name="Google Shape;1274;p36">
            <a:extLst>
              <a:ext uri="{FF2B5EF4-FFF2-40B4-BE49-F238E27FC236}">
                <a16:creationId xmlns:a16="http://schemas.microsoft.com/office/drawing/2014/main" id="{9BC95D7A-367B-6321-5265-BA8C2172C05B}"/>
              </a:ext>
            </a:extLst>
          </p:cNvPr>
          <p:cNvSpPr txBox="1">
            <a:spLocks/>
          </p:cNvSpPr>
          <p:nvPr/>
        </p:nvSpPr>
        <p:spPr>
          <a:xfrm>
            <a:off x="0" y="11084"/>
            <a:ext cx="5990293" cy="52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cular One"/>
              <a:buNone/>
              <a:defRPr sz="35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Solutions proposées 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98949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47"/>
          <p:cNvSpPr/>
          <p:nvPr/>
        </p:nvSpPr>
        <p:spPr>
          <a:xfrm>
            <a:off x="638345" y="4275201"/>
            <a:ext cx="4114800" cy="4188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47"/>
          <p:cNvSpPr/>
          <p:nvPr/>
        </p:nvSpPr>
        <p:spPr>
          <a:xfrm>
            <a:off x="4331770" y="3242734"/>
            <a:ext cx="4114800" cy="4188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47"/>
          <p:cNvSpPr/>
          <p:nvPr/>
        </p:nvSpPr>
        <p:spPr>
          <a:xfrm>
            <a:off x="638345" y="2178341"/>
            <a:ext cx="4114800" cy="4188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47"/>
          <p:cNvSpPr txBox="1">
            <a:spLocks noGrp="1"/>
          </p:cNvSpPr>
          <p:nvPr>
            <p:ph type="subTitle" idx="1"/>
          </p:nvPr>
        </p:nvSpPr>
        <p:spPr>
          <a:xfrm>
            <a:off x="1390576" y="2161692"/>
            <a:ext cx="3575400" cy="4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r-FR" dirty="0"/>
              <a:t>VMware Workstation Pro</a:t>
            </a:r>
            <a:endParaRPr dirty="0"/>
          </a:p>
        </p:txBody>
      </p:sp>
      <p:sp>
        <p:nvSpPr>
          <p:cNvPr id="1884" name="Google Shape;1884;p47"/>
          <p:cNvSpPr txBox="1">
            <a:spLocks noGrp="1"/>
          </p:cNvSpPr>
          <p:nvPr>
            <p:ph type="subTitle" idx="3"/>
          </p:nvPr>
        </p:nvSpPr>
        <p:spPr>
          <a:xfrm>
            <a:off x="4621684" y="3225354"/>
            <a:ext cx="3575400" cy="4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fr-FR" dirty="0"/>
              <a:t>GNS3</a:t>
            </a:r>
            <a:endParaRPr dirty="0"/>
          </a:p>
        </p:txBody>
      </p:sp>
      <p:sp>
        <p:nvSpPr>
          <p:cNvPr id="1886" name="Google Shape;1886;p47"/>
          <p:cNvSpPr txBox="1">
            <a:spLocks noGrp="1"/>
          </p:cNvSpPr>
          <p:nvPr>
            <p:ph type="subTitle" idx="5"/>
          </p:nvPr>
        </p:nvSpPr>
        <p:spPr>
          <a:xfrm>
            <a:off x="908045" y="4261309"/>
            <a:ext cx="3575400" cy="4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fr-FR" dirty="0"/>
              <a:t>Trello</a:t>
            </a:r>
            <a:endParaRPr dirty="0"/>
          </a:p>
        </p:txBody>
      </p:sp>
      <p:pic>
        <p:nvPicPr>
          <p:cNvPr id="1912" name="Google Shape;1912;p47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7682774" y="418632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47"/>
          <p:cNvPicPr preferRelativeResize="0"/>
          <p:nvPr/>
        </p:nvPicPr>
        <p:blipFill rotWithShape="1">
          <a:blip r:embed="rId4">
            <a:alphaModFix/>
          </a:blip>
          <a:srcRect l="14610" r="14603" b="7501"/>
          <a:stretch/>
        </p:blipFill>
        <p:spPr>
          <a:xfrm rot="-758557">
            <a:off x="8496126" y="1184400"/>
            <a:ext cx="615609" cy="66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47"/>
          <p:cNvPicPr preferRelativeResize="0"/>
          <p:nvPr/>
        </p:nvPicPr>
        <p:blipFill rotWithShape="1">
          <a:blip r:embed="rId5">
            <a:alphaModFix/>
          </a:blip>
          <a:srcRect b="5383"/>
          <a:stretch/>
        </p:blipFill>
        <p:spPr>
          <a:xfrm rot="235592" flipH="1">
            <a:off x="141869" y="2055099"/>
            <a:ext cx="574737" cy="61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47"/>
          <p:cNvPicPr preferRelativeResize="0"/>
          <p:nvPr/>
        </p:nvPicPr>
        <p:blipFill rotWithShape="1">
          <a:blip r:embed="rId6">
            <a:alphaModFix/>
          </a:blip>
          <a:srcRect l="19506" t="10790" r="18172" b="10790"/>
          <a:stretch/>
        </p:blipFill>
        <p:spPr>
          <a:xfrm rot="-776093">
            <a:off x="6067548" y="4516956"/>
            <a:ext cx="570524" cy="57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6" name="Google Shape;1916;p47"/>
          <p:cNvGrpSpPr/>
          <p:nvPr/>
        </p:nvGrpSpPr>
        <p:grpSpPr>
          <a:xfrm>
            <a:off x="340235" y="2496739"/>
            <a:ext cx="745978" cy="516368"/>
            <a:chOff x="923424" y="1580182"/>
            <a:chExt cx="1171264" cy="810752"/>
          </a:xfrm>
        </p:grpSpPr>
        <p:sp>
          <p:nvSpPr>
            <p:cNvPr id="1917" name="Google Shape;1917;p47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7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7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7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717" y="1295159"/>
            <a:ext cx="889161" cy="8278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65" y="2182252"/>
            <a:ext cx="1465237" cy="99803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618" y="3322233"/>
            <a:ext cx="2078579" cy="1169201"/>
          </a:xfrm>
          <a:prstGeom prst="rect">
            <a:avLst/>
          </a:prstGeom>
        </p:spPr>
      </p:pic>
      <p:grpSp>
        <p:nvGrpSpPr>
          <p:cNvPr id="45" name="Groupe 44"/>
          <p:cNvGrpSpPr/>
          <p:nvPr/>
        </p:nvGrpSpPr>
        <p:grpSpPr>
          <a:xfrm>
            <a:off x="53720" y="4586451"/>
            <a:ext cx="483476" cy="483477"/>
            <a:chOff x="53720" y="4586451"/>
            <a:chExt cx="483476" cy="483477"/>
          </a:xfrm>
        </p:grpSpPr>
        <p:sp>
          <p:nvSpPr>
            <p:cNvPr id="46" name="Ellipse 45"/>
            <p:cNvSpPr/>
            <p:nvPr/>
          </p:nvSpPr>
          <p:spPr>
            <a:xfrm>
              <a:off x="53720" y="4586451"/>
              <a:ext cx="483476" cy="48347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Google Shape;1148;p34"/>
            <p:cNvSpPr txBox="1">
              <a:spLocks/>
            </p:cNvSpPr>
            <p:nvPr/>
          </p:nvSpPr>
          <p:spPr>
            <a:xfrm>
              <a:off x="57860" y="4687549"/>
              <a:ext cx="479336" cy="281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7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9pPr>
            </a:lstStyle>
            <a:p>
              <a:pPr marL="0" indent="0" algn="ctr"/>
              <a:r>
                <a:rPr lang="en" sz="2000" dirty="0">
                  <a:solidFill>
                    <a:schemeClr val="bg2">
                      <a:lumMod val="50000"/>
                    </a:schemeClr>
                  </a:solidFill>
                </a:rPr>
                <a:t>16</a:t>
              </a:r>
              <a:endParaRPr lang="en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48" name="Google Shape;1274;p36">
            <a:extLst>
              <a:ext uri="{FF2B5EF4-FFF2-40B4-BE49-F238E27FC236}">
                <a16:creationId xmlns:a16="http://schemas.microsoft.com/office/drawing/2014/main" id="{9BC95D7A-367B-6321-5265-BA8C2172C0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8720"/>
            <a:ext cx="3680252" cy="520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Solutions proposées </a:t>
            </a:r>
            <a:endParaRPr sz="2800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C811A35-BC17-77C6-CE31-343650C3A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928" y="826888"/>
            <a:ext cx="5505171" cy="520780"/>
          </a:xfrm>
        </p:spPr>
        <p:txBody>
          <a:bodyPr/>
          <a:lstStyle/>
          <a:p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et Outils Utilisés</a:t>
            </a:r>
            <a:br>
              <a:rPr lang="fr-FR" sz="2800" b="1" dirty="0"/>
            </a:br>
            <a:endParaRPr lang="fr-FR" sz="2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1" grpId="0" build="p"/>
      <p:bldP spid="1884" grpId="0" build="p"/>
      <p:bldP spid="1886" grpId="0" build="p"/>
      <p:bldP spid="48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>
          <a:extLst>
            <a:ext uri="{FF2B5EF4-FFF2-40B4-BE49-F238E27FC236}">
              <a16:creationId xmlns:a16="http://schemas.microsoft.com/office/drawing/2014/main" id="{6749F575-29CF-974F-0FB9-0E97402C6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>
            <a:extLst>
              <a:ext uri="{FF2B5EF4-FFF2-40B4-BE49-F238E27FC236}">
                <a16:creationId xmlns:a16="http://schemas.microsoft.com/office/drawing/2014/main" id="{E7C824C9-C8FD-3D4D-2DD2-AF3DCBDED1F3}"/>
              </a:ext>
            </a:extLst>
          </p:cNvPr>
          <p:cNvSpPr/>
          <p:nvPr/>
        </p:nvSpPr>
        <p:spPr>
          <a:xfrm rot="257">
            <a:off x="156998" y="439394"/>
            <a:ext cx="2451955" cy="2451223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6">
            <a:extLst>
              <a:ext uri="{FF2B5EF4-FFF2-40B4-BE49-F238E27FC236}">
                <a16:creationId xmlns:a16="http://schemas.microsoft.com/office/drawing/2014/main" id="{C5645F3B-4805-D84A-1A38-24B7916FC692}"/>
              </a:ext>
            </a:extLst>
          </p:cNvPr>
          <p:cNvGrpSpPr/>
          <p:nvPr/>
        </p:nvGrpSpPr>
        <p:grpSpPr>
          <a:xfrm>
            <a:off x="695178" y="956374"/>
            <a:ext cx="1414691" cy="1414691"/>
            <a:chOff x="-413284" y="1196451"/>
            <a:chExt cx="750300" cy="750300"/>
          </a:xfrm>
          <a:solidFill>
            <a:schemeClr val="accent1">
              <a:lumMod val="75000"/>
            </a:schemeClr>
          </a:solidFill>
        </p:grpSpPr>
        <p:sp>
          <p:nvSpPr>
            <p:cNvPr id="1258" name="Google Shape;1258;p36">
              <a:extLst>
                <a:ext uri="{FF2B5EF4-FFF2-40B4-BE49-F238E27FC236}">
                  <a16:creationId xmlns:a16="http://schemas.microsoft.com/office/drawing/2014/main" id="{F008A1C3-2B10-093F-8B36-36A5C0FF93B2}"/>
                </a:ext>
              </a:extLst>
            </p:cNvPr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6">
              <a:extLst>
                <a:ext uri="{FF2B5EF4-FFF2-40B4-BE49-F238E27FC236}">
                  <a16:creationId xmlns:a16="http://schemas.microsoft.com/office/drawing/2014/main" id="{C2CF45EF-F803-C77B-C8F7-51AE2608F034}"/>
                </a:ext>
              </a:extLst>
            </p:cNvPr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61" name="Google Shape;1261;p36">
            <a:extLst>
              <a:ext uri="{FF2B5EF4-FFF2-40B4-BE49-F238E27FC236}">
                <a16:creationId xmlns:a16="http://schemas.microsoft.com/office/drawing/2014/main" id="{30DE9D8E-08AC-8108-100B-537385C4A608}"/>
              </a:ext>
            </a:extLst>
          </p:cNvPr>
          <p:cNvGrpSpPr/>
          <p:nvPr/>
        </p:nvGrpSpPr>
        <p:grpSpPr>
          <a:xfrm>
            <a:off x="-6475" y="4609669"/>
            <a:ext cx="9250200" cy="547540"/>
            <a:chOff x="-6475" y="4167900"/>
            <a:chExt cx="9250200" cy="988875"/>
          </a:xfrm>
        </p:grpSpPr>
        <p:cxnSp>
          <p:nvCxnSpPr>
            <p:cNvPr id="1262" name="Google Shape;1262;p36">
              <a:extLst>
                <a:ext uri="{FF2B5EF4-FFF2-40B4-BE49-F238E27FC236}">
                  <a16:creationId xmlns:a16="http://schemas.microsoft.com/office/drawing/2014/main" id="{77A38B33-8BE2-BA54-DF51-C81803DAC3CC}"/>
                </a:ext>
              </a:extLst>
            </p:cNvPr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6">
              <a:extLst>
                <a:ext uri="{FF2B5EF4-FFF2-40B4-BE49-F238E27FC236}">
                  <a16:creationId xmlns:a16="http://schemas.microsoft.com/office/drawing/2014/main" id="{DE1C39B0-21F8-CE92-1C51-6F78E1509743}"/>
                </a:ext>
              </a:extLst>
            </p:cNvPr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6">
              <a:extLst>
                <a:ext uri="{FF2B5EF4-FFF2-40B4-BE49-F238E27FC236}">
                  <a16:creationId xmlns:a16="http://schemas.microsoft.com/office/drawing/2014/main" id="{4E8207BF-82FD-2060-BB0B-C47B1368F8B5}"/>
                </a:ext>
              </a:extLst>
            </p:cNvPr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6">
              <a:extLst>
                <a:ext uri="{FF2B5EF4-FFF2-40B4-BE49-F238E27FC236}">
                  <a16:creationId xmlns:a16="http://schemas.microsoft.com/office/drawing/2014/main" id="{FFD96975-EBE5-9D18-56D8-7DD2186CECF1}"/>
                </a:ext>
              </a:extLst>
            </p:cNvPr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6">
              <a:extLst>
                <a:ext uri="{FF2B5EF4-FFF2-40B4-BE49-F238E27FC236}">
                  <a16:creationId xmlns:a16="http://schemas.microsoft.com/office/drawing/2014/main" id="{5C10E64E-81A4-47D2-A947-B51E33947F59}"/>
                </a:ext>
              </a:extLst>
            </p:cNvPr>
            <p:cNvCxnSpPr/>
            <p:nvPr/>
          </p:nvCxnSpPr>
          <p:spPr>
            <a:xfrm rot="10800000" flipH="1">
              <a:off x="-647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6">
              <a:extLst>
                <a:ext uri="{FF2B5EF4-FFF2-40B4-BE49-F238E27FC236}">
                  <a16:creationId xmlns:a16="http://schemas.microsoft.com/office/drawing/2014/main" id="{67611E10-DC0D-708A-AA6A-D835B57E1B0D}"/>
                </a:ext>
              </a:extLst>
            </p:cNvPr>
            <p:cNvCxnSpPr/>
            <p:nvPr/>
          </p:nvCxnSpPr>
          <p:spPr>
            <a:xfrm rot="10800000" flipH="1">
              <a:off x="1514439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6">
              <a:extLst>
                <a:ext uri="{FF2B5EF4-FFF2-40B4-BE49-F238E27FC236}">
                  <a16:creationId xmlns:a16="http://schemas.microsoft.com/office/drawing/2014/main" id="{B677F9C1-E5BC-FF25-AFBA-C47D7239917D}"/>
                </a:ext>
              </a:extLst>
            </p:cNvPr>
            <p:cNvCxnSpPr/>
            <p:nvPr/>
          </p:nvCxnSpPr>
          <p:spPr>
            <a:xfrm rot="10800000" flipH="1">
              <a:off x="2941154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36">
              <a:extLst>
                <a:ext uri="{FF2B5EF4-FFF2-40B4-BE49-F238E27FC236}">
                  <a16:creationId xmlns:a16="http://schemas.microsoft.com/office/drawing/2014/main" id="{24BC1C94-B90F-793E-EEAB-BAEFA78E9CD2}"/>
                </a:ext>
              </a:extLst>
            </p:cNvPr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36">
              <a:extLst>
                <a:ext uri="{FF2B5EF4-FFF2-40B4-BE49-F238E27FC236}">
                  <a16:creationId xmlns:a16="http://schemas.microsoft.com/office/drawing/2014/main" id="{455DC80D-E8B1-B93C-E185-A29D82E73606}"/>
                </a:ext>
              </a:extLst>
            </p:cNvPr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36">
              <a:extLst>
                <a:ext uri="{FF2B5EF4-FFF2-40B4-BE49-F238E27FC236}">
                  <a16:creationId xmlns:a16="http://schemas.microsoft.com/office/drawing/2014/main" id="{6E41D055-6CCA-F963-B286-BC3D7393B93C}"/>
                </a:ext>
              </a:extLst>
            </p:cNvPr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36">
              <a:extLst>
                <a:ext uri="{FF2B5EF4-FFF2-40B4-BE49-F238E27FC236}">
                  <a16:creationId xmlns:a16="http://schemas.microsoft.com/office/drawing/2014/main" id="{45D26BDA-A932-1D7C-A85D-0B5C5D354365}"/>
                </a:ext>
              </a:extLst>
            </p:cNvPr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36">
              <a:extLst>
                <a:ext uri="{FF2B5EF4-FFF2-40B4-BE49-F238E27FC236}">
                  <a16:creationId xmlns:a16="http://schemas.microsoft.com/office/drawing/2014/main" id="{6D279FD3-198C-EE30-83B7-F87EC99DC5E5}"/>
                </a:ext>
              </a:extLst>
            </p:cNvPr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4" name="Google Shape;1274;p36">
            <a:extLst>
              <a:ext uri="{FF2B5EF4-FFF2-40B4-BE49-F238E27FC236}">
                <a16:creationId xmlns:a16="http://schemas.microsoft.com/office/drawing/2014/main" id="{68B19757-1CE7-5A49-CEA6-5EC06A0AB4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41153" y="838162"/>
            <a:ext cx="5802808" cy="16511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FR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réseau proposée</a:t>
            </a:r>
            <a:endParaRPr lang="fr-FR" dirty="0"/>
          </a:p>
        </p:txBody>
      </p:sp>
      <p:sp>
        <p:nvSpPr>
          <p:cNvPr id="1275" name="Google Shape;1275;p36">
            <a:extLst>
              <a:ext uri="{FF2B5EF4-FFF2-40B4-BE49-F238E27FC236}">
                <a16:creationId xmlns:a16="http://schemas.microsoft.com/office/drawing/2014/main" id="{444474B5-AD79-1A46-EAD0-BB30D50B15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95848" y="1311234"/>
            <a:ext cx="1221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03" name="Google Shape;1303;p36">
            <a:extLst>
              <a:ext uri="{FF2B5EF4-FFF2-40B4-BE49-F238E27FC236}">
                <a16:creationId xmlns:a16="http://schemas.microsoft.com/office/drawing/2014/main" id="{7A6FEFB9-3FCC-4FE2-750E-4F54D5F1C1E8}"/>
              </a:ext>
            </a:extLst>
          </p:cNvPr>
          <p:cNvSpPr/>
          <p:nvPr/>
        </p:nvSpPr>
        <p:spPr>
          <a:xfrm rot="1771310">
            <a:off x="4634650" y="-139237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6">
            <a:extLst>
              <a:ext uri="{FF2B5EF4-FFF2-40B4-BE49-F238E27FC236}">
                <a16:creationId xmlns:a16="http://schemas.microsoft.com/office/drawing/2014/main" id="{D1207D41-C5A3-C12B-68BF-1B54D25B2CE7}"/>
              </a:ext>
            </a:extLst>
          </p:cNvPr>
          <p:cNvSpPr/>
          <p:nvPr/>
        </p:nvSpPr>
        <p:spPr>
          <a:xfrm rot="1771310">
            <a:off x="4999875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5" name="Google Shape;1305;p36">
            <a:extLst>
              <a:ext uri="{FF2B5EF4-FFF2-40B4-BE49-F238E27FC236}">
                <a16:creationId xmlns:a16="http://schemas.microsoft.com/office/drawing/2014/main" id="{3D2DC5BA-1211-F395-9801-0225B40E7A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308824" y="43322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6">
            <a:extLst>
              <a:ext uri="{FF2B5EF4-FFF2-40B4-BE49-F238E27FC236}">
                <a16:creationId xmlns:a16="http://schemas.microsoft.com/office/drawing/2014/main" id="{7587C70E-503A-C69E-8F15-D414F38475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6">
            <a:extLst>
              <a:ext uri="{FF2B5EF4-FFF2-40B4-BE49-F238E27FC236}">
                <a16:creationId xmlns:a16="http://schemas.microsoft.com/office/drawing/2014/main" id="{EDD9BE6C-4FE0-26E3-B886-DACDEC00A4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-3618762">
            <a:off x="75750" y="200664"/>
            <a:ext cx="726649" cy="596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6">
            <a:extLst>
              <a:ext uri="{FF2B5EF4-FFF2-40B4-BE49-F238E27FC236}">
                <a16:creationId xmlns:a16="http://schemas.microsoft.com/office/drawing/2014/main" id="{7B3A946A-C6F3-E6B4-9A94-5264FE21A423}"/>
              </a:ext>
            </a:extLst>
          </p:cNvPr>
          <p:cNvGrpSpPr/>
          <p:nvPr/>
        </p:nvGrpSpPr>
        <p:grpSpPr>
          <a:xfrm>
            <a:off x="8195560" y="808652"/>
            <a:ext cx="745978" cy="516368"/>
            <a:chOff x="923424" y="1580182"/>
            <a:chExt cx="1171264" cy="810752"/>
          </a:xfrm>
        </p:grpSpPr>
        <p:sp>
          <p:nvSpPr>
            <p:cNvPr id="1311" name="Google Shape;1311;p36">
              <a:extLst>
                <a:ext uri="{FF2B5EF4-FFF2-40B4-BE49-F238E27FC236}">
                  <a16:creationId xmlns:a16="http://schemas.microsoft.com/office/drawing/2014/main" id="{7EC6BA6B-4390-AAD7-460F-42FFCC2CFA31}"/>
                </a:ext>
              </a:extLst>
            </p:cNvPr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6">
              <a:extLst>
                <a:ext uri="{FF2B5EF4-FFF2-40B4-BE49-F238E27FC236}">
                  <a16:creationId xmlns:a16="http://schemas.microsoft.com/office/drawing/2014/main" id="{CDD1B2EE-B5DF-F78E-15A1-60B901E6D445}"/>
                </a:ext>
              </a:extLst>
            </p:cNvPr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6">
              <a:extLst>
                <a:ext uri="{FF2B5EF4-FFF2-40B4-BE49-F238E27FC236}">
                  <a16:creationId xmlns:a16="http://schemas.microsoft.com/office/drawing/2014/main" id="{50F08200-5F5D-B11E-3C34-1447FCE94526}"/>
                </a:ext>
              </a:extLst>
            </p:cNvPr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6">
              <a:extLst>
                <a:ext uri="{FF2B5EF4-FFF2-40B4-BE49-F238E27FC236}">
                  <a16:creationId xmlns:a16="http://schemas.microsoft.com/office/drawing/2014/main" id="{789B2193-CB88-5D7B-5D86-61E44A06D08F}"/>
                </a:ext>
              </a:extLst>
            </p:cNvPr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1304;p36"/>
          <p:cNvSpPr/>
          <p:nvPr/>
        </p:nvSpPr>
        <p:spPr>
          <a:xfrm rot="1771310">
            <a:off x="4999876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304;p36"/>
          <p:cNvSpPr/>
          <p:nvPr/>
        </p:nvSpPr>
        <p:spPr>
          <a:xfrm rot="1771310">
            <a:off x="4634650" y="-139329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roupe 32"/>
          <p:cNvGrpSpPr/>
          <p:nvPr/>
        </p:nvGrpSpPr>
        <p:grpSpPr>
          <a:xfrm>
            <a:off x="53720" y="4586451"/>
            <a:ext cx="483476" cy="483477"/>
            <a:chOff x="53720" y="4586451"/>
            <a:chExt cx="483476" cy="483477"/>
          </a:xfrm>
        </p:grpSpPr>
        <p:sp>
          <p:nvSpPr>
            <p:cNvPr id="34" name="Ellipse 33"/>
            <p:cNvSpPr/>
            <p:nvPr/>
          </p:nvSpPr>
          <p:spPr>
            <a:xfrm>
              <a:off x="53720" y="4586451"/>
              <a:ext cx="483476" cy="48347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Google Shape;1148;p34"/>
            <p:cNvSpPr txBox="1">
              <a:spLocks/>
            </p:cNvSpPr>
            <p:nvPr/>
          </p:nvSpPr>
          <p:spPr>
            <a:xfrm>
              <a:off x="57860" y="4687549"/>
              <a:ext cx="479336" cy="281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7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9pPr>
            </a:lstStyle>
            <a:p>
              <a:pPr marL="0" indent="0" algn="ctr"/>
              <a:r>
                <a:rPr lang="en" sz="2000" dirty="0">
                  <a:solidFill>
                    <a:schemeClr val="bg2">
                      <a:lumMod val="50000"/>
                    </a:schemeClr>
                  </a:solidFill>
                </a:rPr>
                <a:t>17</a:t>
              </a:r>
              <a:endParaRPr lang="en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327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4" grpId="0"/>
      <p:bldP spid="127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38"/>
          <p:cNvSpPr/>
          <p:nvPr/>
        </p:nvSpPr>
        <p:spPr>
          <a:xfrm rot="1771310">
            <a:off x="3148225" y="43972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0" name="Google Shape;1410;p38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6673474" y="1704152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5">
            <a:extLst>
              <a:ext uri="{FF2B5EF4-FFF2-40B4-BE49-F238E27FC236}">
                <a16:creationId xmlns:a16="http://schemas.microsoft.com/office/drawing/2014/main" id="{C9C05732-5BEC-9E73-7CD1-1CCAE77A2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9202"/>
            <a:ext cx="2912534" cy="285101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5B0A92F-2C91-3138-9FBF-B837B952D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7200" y="1219201"/>
            <a:ext cx="6146800" cy="2851016"/>
          </a:xfrm>
          <a:prstGeom prst="rect">
            <a:avLst/>
          </a:prstGeom>
        </p:spPr>
      </p:pic>
      <p:sp>
        <p:nvSpPr>
          <p:cNvPr id="14" name="Google Shape;747;p61">
            <a:extLst>
              <a:ext uri="{FF2B5EF4-FFF2-40B4-BE49-F238E27FC236}">
                <a16:creationId xmlns:a16="http://schemas.microsoft.com/office/drawing/2014/main" id="{7E08E42B-6140-B234-7911-E560EB4F5BAC}"/>
              </a:ext>
            </a:extLst>
          </p:cNvPr>
          <p:cNvSpPr txBox="1">
            <a:spLocks/>
          </p:cNvSpPr>
          <p:nvPr/>
        </p:nvSpPr>
        <p:spPr>
          <a:xfrm>
            <a:off x="4656757" y="4048004"/>
            <a:ext cx="282768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cular One"/>
              <a:buNone/>
              <a:defRPr sz="35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1800" dirty="0">
                <a:solidFill>
                  <a:srgbClr val="002060"/>
                </a:solidFill>
              </a:rPr>
              <a:t>Architecture optimisée</a:t>
            </a:r>
          </a:p>
        </p:txBody>
      </p:sp>
      <p:sp>
        <p:nvSpPr>
          <p:cNvPr id="7" name="Google Shape;1304;p36"/>
          <p:cNvSpPr/>
          <p:nvPr/>
        </p:nvSpPr>
        <p:spPr>
          <a:xfrm rot="1771310">
            <a:off x="3148225" y="43972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304;p36"/>
          <p:cNvSpPr/>
          <p:nvPr/>
        </p:nvSpPr>
        <p:spPr>
          <a:xfrm rot="1771310">
            <a:off x="-87130" y="2386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roupe 8"/>
          <p:cNvGrpSpPr/>
          <p:nvPr/>
        </p:nvGrpSpPr>
        <p:grpSpPr>
          <a:xfrm>
            <a:off x="53720" y="4586451"/>
            <a:ext cx="483476" cy="483477"/>
            <a:chOff x="53720" y="4586451"/>
            <a:chExt cx="483476" cy="483477"/>
          </a:xfrm>
        </p:grpSpPr>
        <p:sp>
          <p:nvSpPr>
            <p:cNvPr id="10" name="Ellipse 9"/>
            <p:cNvSpPr/>
            <p:nvPr/>
          </p:nvSpPr>
          <p:spPr>
            <a:xfrm>
              <a:off x="53720" y="4586451"/>
              <a:ext cx="483476" cy="48347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Google Shape;1148;p34"/>
            <p:cNvSpPr txBox="1">
              <a:spLocks/>
            </p:cNvSpPr>
            <p:nvPr/>
          </p:nvSpPr>
          <p:spPr>
            <a:xfrm>
              <a:off x="57860" y="4687549"/>
              <a:ext cx="479336" cy="281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7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9pPr>
            </a:lstStyle>
            <a:p>
              <a:pPr marL="0" indent="0" algn="ctr"/>
              <a:r>
                <a:rPr lang="en" sz="2000" dirty="0">
                  <a:solidFill>
                    <a:schemeClr val="bg2">
                      <a:lumMod val="50000"/>
                    </a:schemeClr>
                  </a:solidFill>
                </a:rPr>
                <a:t>18</a:t>
              </a:r>
              <a:endParaRPr lang="en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5" name="Google Shape;747;p61">
            <a:extLst>
              <a:ext uri="{FF2B5EF4-FFF2-40B4-BE49-F238E27FC236}">
                <a16:creationId xmlns:a16="http://schemas.microsoft.com/office/drawing/2014/main" id="{7E08E42B-6140-B234-7911-E560EB4F5BAC}"/>
              </a:ext>
            </a:extLst>
          </p:cNvPr>
          <p:cNvSpPr txBox="1">
            <a:spLocks/>
          </p:cNvSpPr>
          <p:nvPr/>
        </p:nvSpPr>
        <p:spPr>
          <a:xfrm>
            <a:off x="217780" y="4048004"/>
            <a:ext cx="2476973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cular One"/>
              <a:buNone/>
              <a:defRPr sz="35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1800" dirty="0">
                <a:solidFill>
                  <a:srgbClr val="002060"/>
                </a:solidFill>
              </a:rPr>
              <a:t>Architecture initiale</a:t>
            </a:r>
          </a:p>
        </p:txBody>
      </p:sp>
      <p:sp>
        <p:nvSpPr>
          <p:cNvPr id="16" name="Google Shape;1274;p36">
            <a:extLst>
              <a:ext uri="{FF2B5EF4-FFF2-40B4-BE49-F238E27FC236}">
                <a16:creationId xmlns:a16="http://schemas.microsoft.com/office/drawing/2014/main" id="{9BC95D7A-367B-6321-5265-BA8C2172C0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7780" y="0"/>
            <a:ext cx="5087007" cy="520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Architecture réseau proposée 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72481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0033">
              <a:srgbClr val="ADB4DB"/>
            </a:gs>
            <a:gs pos="77900">
              <a:srgbClr val="B8BEE0"/>
            </a:gs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255">
          <a:extLst>
            <a:ext uri="{FF2B5EF4-FFF2-40B4-BE49-F238E27FC236}">
              <a16:creationId xmlns:a16="http://schemas.microsoft.com/office/drawing/2014/main" id="{E8D694A4-4229-E1AA-AF5E-4A1F696CB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>
            <a:extLst>
              <a:ext uri="{FF2B5EF4-FFF2-40B4-BE49-F238E27FC236}">
                <a16:creationId xmlns:a16="http://schemas.microsoft.com/office/drawing/2014/main" id="{7F0D491F-4D32-8A21-9110-06D6EC8822F2}"/>
              </a:ext>
            </a:extLst>
          </p:cNvPr>
          <p:cNvSpPr/>
          <p:nvPr/>
        </p:nvSpPr>
        <p:spPr>
          <a:xfrm rot="257">
            <a:off x="648255" y="607997"/>
            <a:ext cx="2451955" cy="2451223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57" name="Google Shape;1257;p36">
            <a:extLst>
              <a:ext uri="{FF2B5EF4-FFF2-40B4-BE49-F238E27FC236}">
                <a16:creationId xmlns:a16="http://schemas.microsoft.com/office/drawing/2014/main" id="{0D535697-C493-5A73-2696-E0E7D98C5F24}"/>
              </a:ext>
            </a:extLst>
          </p:cNvPr>
          <p:cNvGrpSpPr/>
          <p:nvPr/>
        </p:nvGrpSpPr>
        <p:grpSpPr>
          <a:xfrm>
            <a:off x="1112547" y="1066836"/>
            <a:ext cx="1414691" cy="1414691"/>
            <a:chOff x="-413284" y="1196451"/>
            <a:chExt cx="750300" cy="750300"/>
          </a:xfrm>
          <a:solidFill>
            <a:schemeClr val="accent1">
              <a:lumMod val="75000"/>
            </a:schemeClr>
          </a:solidFill>
        </p:grpSpPr>
        <p:sp>
          <p:nvSpPr>
            <p:cNvPr id="1258" name="Google Shape;1258;p36">
              <a:extLst>
                <a:ext uri="{FF2B5EF4-FFF2-40B4-BE49-F238E27FC236}">
                  <a16:creationId xmlns:a16="http://schemas.microsoft.com/office/drawing/2014/main" id="{1DA5326F-5763-1854-9F9A-7E5A22F44804}"/>
                </a:ext>
              </a:extLst>
            </p:cNvPr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6">
              <a:extLst>
                <a:ext uri="{FF2B5EF4-FFF2-40B4-BE49-F238E27FC236}">
                  <a16:creationId xmlns:a16="http://schemas.microsoft.com/office/drawing/2014/main" id="{B01A43C6-16B7-73ED-E19F-B80ABFD85EED}"/>
                </a:ext>
              </a:extLst>
            </p:cNvPr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61" name="Google Shape;1261;p36">
            <a:extLst>
              <a:ext uri="{FF2B5EF4-FFF2-40B4-BE49-F238E27FC236}">
                <a16:creationId xmlns:a16="http://schemas.microsoft.com/office/drawing/2014/main" id="{B4D0170F-E1DD-3051-B995-070A05562941}"/>
              </a:ext>
            </a:extLst>
          </p:cNvPr>
          <p:cNvGrpSpPr/>
          <p:nvPr/>
        </p:nvGrpSpPr>
        <p:grpSpPr>
          <a:xfrm>
            <a:off x="-6475" y="4609669"/>
            <a:ext cx="9250200" cy="547540"/>
            <a:chOff x="-6475" y="4167900"/>
            <a:chExt cx="9250200" cy="988875"/>
          </a:xfrm>
        </p:grpSpPr>
        <p:cxnSp>
          <p:nvCxnSpPr>
            <p:cNvPr id="1262" name="Google Shape;1262;p36">
              <a:extLst>
                <a:ext uri="{FF2B5EF4-FFF2-40B4-BE49-F238E27FC236}">
                  <a16:creationId xmlns:a16="http://schemas.microsoft.com/office/drawing/2014/main" id="{A19117F1-4764-883F-2CF7-3CC9C9071950}"/>
                </a:ext>
              </a:extLst>
            </p:cNvPr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6">
              <a:extLst>
                <a:ext uri="{FF2B5EF4-FFF2-40B4-BE49-F238E27FC236}">
                  <a16:creationId xmlns:a16="http://schemas.microsoft.com/office/drawing/2014/main" id="{AA2B3205-D2D7-CC5F-8DDA-08ECD6D0A8AC}"/>
                </a:ext>
              </a:extLst>
            </p:cNvPr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6">
              <a:extLst>
                <a:ext uri="{FF2B5EF4-FFF2-40B4-BE49-F238E27FC236}">
                  <a16:creationId xmlns:a16="http://schemas.microsoft.com/office/drawing/2014/main" id="{DF047DDA-0299-E2FE-AF5B-D1C2C074DB9C}"/>
                </a:ext>
              </a:extLst>
            </p:cNvPr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6">
              <a:extLst>
                <a:ext uri="{FF2B5EF4-FFF2-40B4-BE49-F238E27FC236}">
                  <a16:creationId xmlns:a16="http://schemas.microsoft.com/office/drawing/2014/main" id="{DB123882-397C-C4A2-7115-0007C51A1DED}"/>
                </a:ext>
              </a:extLst>
            </p:cNvPr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6">
              <a:extLst>
                <a:ext uri="{FF2B5EF4-FFF2-40B4-BE49-F238E27FC236}">
                  <a16:creationId xmlns:a16="http://schemas.microsoft.com/office/drawing/2014/main" id="{DE12CDF6-FC77-84D4-4596-6DE92A0335EE}"/>
                </a:ext>
              </a:extLst>
            </p:cNvPr>
            <p:cNvCxnSpPr/>
            <p:nvPr/>
          </p:nvCxnSpPr>
          <p:spPr>
            <a:xfrm rot="10800000" flipH="1">
              <a:off x="-647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6">
              <a:extLst>
                <a:ext uri="{FF2B5EF4-FFF2-40B4-BE49-F238E27FC236}">
                  <a16:creationId xmlns:a16="http://schemas.microsoft.com/office/drawing/2014/main" id="{C95AAFF3-880A-36C7-32AF-F346DA160594}"/>
                </a:ext>
              </a:extLst>
            </p:cNvPr>
            <p:cNvCxnSpPr/>
            <p:nvPr/>
          </p:nvCxnSpPr>
          <p:spPr>
            <a:xfrm rot="10800000" flipH="1">
              <a:off x="1514439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6">
              <a:extLst>
                <a:ext uri="{FF2B5EF4-FFF2-40B4-BE49-F238E27FC236}">
                  <a16:creationId xmlns:a16="http://schemas.microsoft.com/office/drawing/2014/main" id="{BC37993A-DA8F-0909-9DCB-864A83D2C15A}"/>
                </a:ext>
              </a:extLst>
            </p:cNvPr>
            <p:cNvCxnSpPr/>
            <p:nvPr/>
          </p:nvCxnSpPr>
          <p:spPr>
            <a:xfrm rot="10800000" flipH="1">
              <a:off x="2941154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36">
              <a:extLst>
                <a:ext uri="{FF2B5EF4-FFF2-40B4-BE49-F238E27FC236}">
                  <a16:creationId xmlns:a16="http://schemas.microsoft.com/office/drawing/2014/main" id="{6EED55F1-3664-229C-6828-707CBDBED2BF}"/>
                </a:ext>
              </a:extLst>
            </p:cNvPr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36">
              <a:extLst>
                <a:ext uri="{FF2B5EF4-FFF2-40B4-BE49-F238E27FC236}">
                  <a16:creationId xmlns:a16="http://schemas.microsoft.com/office/drawing/2014/main" id="{55F8DA0B-D958-FFC5-B5CE-A14F7A15D895}"/>
                </a:ext>
              </a:extLst>
            </p:cNvPr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36">
              <a:extLst>
                <a:ext uri="{FF2B5EF4-FFF2-40B4-BE49-F238E27FC236}">
                  <a16:creationId xmlns:a16="http://schemas.microsoft.com/office/drawing/2014/main" id="{4C4EE5EF-259B-C878-4F30-A918B3E497EA}"/>
                </a:ext>
              </a:extLst>
            </p:cNvPr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36">
              <a:extLst>
                <a:ext uri="{FF2B5EF4-FFF2-40B4-BE49-F238E27FC236}">
                  <a16:creationId xmlns:a16="http://schemas.microsoft.com/office/drawing/2014/main" id="{CBA9398D-0328-6A11-DEA2-F8BC30B7E4FE}"/>
                </a:ext>
              </a:extLst>
            </p:cNvPr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36">
              <a:extLst>
                <a:ext uri="{FF2B5EF4-FFF2-40B4-BE49-F238E27FC236}">
                  <a16:creationId xmlns:a16="http://schemas.microsoft.com/office/drawing/2014/main" id="{3E8AFEDA-7A98-F012-98C9-451C2A7408A0}"/>
                </a:ext>
              </a:extLst>
            </p:cNvPr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4" name="Google Shape;1274;p36">
            <a:extLst>
              <a:ext uri="{FF2B5EF4-FFF2-40B4-BE49-F238E27FC236}">
                <a16:creationId xmlns:a16="http://schemas.microsoft.com/office/drawing/2014/main" id="{63AB3E27-78B9-BF2F-0CA1-8A6E5DA845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7485" y="802811"/>
            <a:ext cx="5586515" cy="16033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br>
              <a:rPr lang="fr-FR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Démonstration</a:t>
            </a:r>
            <a:br>
              <a:rPr lang="fr-FR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/>
          </a:p>
        </p:txBody>
      </p:sp>
      <p:sp>
        <p:nvSpPr>
          <p:cNvPr id="1275" name="Google Shape;1275;p36">
            <a:extLst>
              <a:ext uri="{FF2B5EF4-FFF2-40B4-BE49-F238E27FC236}">
                <a16:creationId xmlns:a16="http://schemas.microsoft.com/office/drawing/2014/main" id="{4626EA56-C3A8-FC9E-7A7B-83E92C1D5D7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209070" y="1461758"/>
            <a:ext cx="1221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03" name="Google Shape;1303;p36">
            <a:extLst>
              <a:ext uri="{FF2B5EF4-FFF2-40B4-BE49-F238E27FC236}">
                <a16:creationId xmlns:a16="http://schemas.microsoft.com/office/drawing/2014/main" id="{0C3D4679-2FA5-EEF5-5438-22DC1D189C51}"/>
              </a:ext>
            </a:extLst>
          </p:cNvPr>
          <p:cNvSpPr/>
          <p:nvPr/>
        </p:nvSpPr>
        <p:spPr>
          <a:xfrm rot="1771310">
            <a:off x="4634650" y="-139237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6">
            <a:extLst>
              <a:ext uri="{FF2B5EF4-FFF2-40B4-BE49-F238E27FC236}">
                <a16:creationId xmlns:a16="http://schemas.microsoft.com/office/drawing/2014/main" id="{2A2CD9D3-4213-E498-14D8-0C928C8BDC5D}"/>
              </a:ext>
            </a:extLst>
          </p:cNvPr>
          <p:cNvSpPr/>
          <p:nvPr/>
        </p:nvSpPr>
        <p:spPr>
          <a:xfrm rot="1771310">
            <a:off x="3340410" y="4302887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5" name="Google Shape;1305;p36">
            <a:extLst>
              <a:ext uri="{FF2B5EF4-FFF2-40B4-BE49-F238E27FC236}">
                <a16:creationId xmlns:a16="http://schemas.microsoft.com/office/drawing/2014/main" id="{10A3F780-71E3-DACB-A712-E7108D9435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308824" y="43322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6">
            <a:extLst>
              <a:ext uri="{FF2B5EF4-FFF2-40B4-BE49-F238E27FC236}">
                <a16:creationId xmlns:a16="http://schemas.microsoft.com/office/drawing/2014/main" id="{83A8AA59-7318-1976-ACB6-F7AE38ECE7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6">
            <a:extLst>
              <a:ext uri="{FF2B5EF4-FFF2-40B4-BE49-F238E27FC236}">
                <a16:creationId xmlns:a16="http://schemas.microsoft.com/office/drawing/2014/main" id="{1C06814A-6CBC-7DFF-8CC4-AE12C1C58FB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-3618762">
            <a:off x="75750" y="200664"/>
            <a:ext cx="726649" cy="596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986;p75">
            <a:extLst>
              <a:ext uri="{FF2B5EF4-FFF2-40B4-BE49-F238E27FC236}">
                <a16:creationId xmlns:a16="http://schemas.microsoft.com/office/drawing/2014/main" id="{1149B7A6-109B-39DF-3E04-F44CBE8460AD}"/>
              </a:ext>
            </a:extLst>
          </p:cNvPr>
          <p:cNvGrpSpPr/>
          <p:nvPr/>
        </p:nvGrpSpPr>
        <p:grpSpPr>
          <a:xfrm>
            <a:off x="4491895" y="2352984"/>
            <a:ext cx="2971800" cy="1513230"/>
            <a:chOff x="4572000" y="1178248"/>
            <a:chExt cx="3852000" cy="2787000"/>
          </a:xfrm>
        </p:grpSpPr>
        <p:sp>
          <p:nvSpPr>
            <p:cNvPr id="3" name="Google Shape;987;p75">
              <a:extLst>
                <a:ext uri="{FF2B5EF4-FFF2-40B4-BE49-F238E27FC236}">
                  <a16:creationId xmlns:a16="http://schemas.microsoft.com/office/drawing/2014/main" id="{6DE968D2-015B-D408-3E25-8D6031A36E45}"/>
                </a:ext>
              </a:extLst>
            </p:cNvPr>
            <p:cNvSpPr/>
            <p:nvPr/>
          </p:nvSpPr>
          <p:spPr>
            <a:xfrm>
              <a:off x="4572000" y="1178248"/>
              <a:ext cx="3852000" cy="2787000"/>
            </a:xfrm>
            <a:prstGeom prst="roundRect">
              <a:avLst>
                <a:gd name="adj" fmla="val 4290"/>
              </a:avLst>
            </a:prstGeom>
            <a:solidFill>
              <a:srgbClr val="7E9ED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988;p75">
              <a:extLst>
                <a:ext uri="{FF2B5EF4-FFF2-40B4-BE49-F238E27FC236}">
                  <a16:creationId xmlns:a16="http://schemas.microsoft.com/office/drawing/2014/main" id="{B0D0D786-0FD2-3F36-0883-32FF1584EBE9}"/>
                </a:ext>
              </a:extLst>
            </p:cNvPr>
            <p:cNvGrpSpPr/>
            <p:nvPr/>
          </p:nvGrpSpPr>
          <p:grpSpPr>
            <a:xfrm>
              <a:off x="4842243" y="3499522"/>
              <a:ext cx="3311448" cy="326519"/>
              <a:chOff x="4841943" y="3886997"/>
              <a:chExt cx="3311448" cy="326519"/>
            </a:xfrm>
          </p:grpSpPr>
          <p:grpSp>
            <p:nvGrpSpPr>
              <p:cNvPr id="5" name="Google Shape;989;p75">
                <a:extLst>
                  <a:ext uri="{FF2B5EF4-FFF2-40B4-BE49-F238E27FC236}">
                    <a16:creationId xmlns:a16="http://schemas.microsoft.com/office/drawing/2014/main" id="{FDE3ABB2-0B55-B694-2871-BF41FE24B26B}"/>
                  </a:ext>
                </a:extLst>
              </p:cNvPr>
              <p:cNvGrpSpPr/>
              <p:nvPr/>
            </p:nvGrpSpPr>
            <p:grpSpPr>
              <a:xfrm>
                <a:off x="4841949" y="3886997"/>
                <a:ext cx="3311442" cy="95507"/>
                <a:chOff x="5238562" y="4064338"/>
                <a:chExt cx="2868043" cy="82719"/>
              </a:xfrm>
            </p:grpSpPr>
            <p:sp>
              <p:nvSpPr>
                <p:cNvPr id="42" name="Google Shape;990;p75">
                  <a:extLst>
                    <a:ext uri="{FF2B5EF4-FFF2-40B4-BE49-F238E27FC236}">
                      <a16:creationId xmlns:a16="http://schemas.microsoft.com/office/drawing/2014/main" id="{0E21B2F2-9358-2B2F-AD6B-497BC48A5575}"/>
                    </a:ext>
                  </a:extLst>
                </p:cNvPr>
                <p:cNvSpPr/>
                <p:nvPr/>
              </p:nvSpPr>
              <p:spPr>
                <a:xfrm>
                  <a:off x="5238825" y="4091082"/>
                  <a:ext cx="2867780" cy="29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76" h="1150" extrusionOk="0">
                      <a:moveTo>
                        <a:pt x="0" y="1"/>
                      </a:moveTo>
                      <a:lnTo>
                        <a:pt x="0" y="1149"/>
                      </a:lnTo>
                      <a:lnTo>
                        <a:pt x="214975" y="1149"/>
                      </a:lnTo>
                      <a:lnTo>
                        <a:pt x="21497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991;p75">
                  <a:extLst>
                    <a:ext uri="{FF2B5EF4-FFF2-40B4-BE49-F238E27FC236}">
                      <a16:creationId xmlns:a16="http://schemas.microsoft.com/office/drawing/2014/main" id="{9D7CA2CF-92DC-AE05-71EF-60F672AAFB92}"/>
                    </a:ext>
                  </a:extLst>
                </p:cNvPr>
                <p:cNvSpPr/>
                <p:nvPr/>
              </p:nvSpPr>
              <p:spPr>
                <a:xfrm>
                  <a:off x="5238562" y="4091092"/>
                  <a:ext cx="1052366" cy="29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10" h="1150" extrusionOk="0">
                      <a:moveTo>
                        <a:pt x="0" y="1"/>
                      </a:moveTo>
                      <a:lnTo>
                        <a:pt x="0" y="1149"/>
                      </a:lnTo>
                      <a:lnTo>
                        <a:pt x="109109" y="1149"/>
                      </a:lnTo>
                      <a:lnTo>
                        <a:pt x="10910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992;p75">
                  <a:extLst>
                    <a:ext uri="{FF2B5EF4-FFF2-40B4-BE49-F238E27FC236}">
                      <a16:creationId xmlns:a16="http://schemas.microsoft.com/office/drawing/2014/main" id="{0F55C848-43A5-3EB2-59EF-748DE94B63BC}"/>
                    </a:ext>
                  </a:extLst>
                </p:cNvPr>
                <p:cNvSpPr/>
                <p:nvPr/>
              </p:nvSpPr>
              <p:spPr>
                <a:xfrm>
                  <a:off x="6244244" y="4064338"/>
                  <a:ext cx="82693" cy="8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5" h="3256" extrusionOk="0">
                      <a:moveTo>
                        <a:pt x="1625" y="1"/>
                      </a:moveTo>
                      <a:cubicBezTo>
                        <a:pt x="728" y="1"/>
                        <a:pt x="1" y="729"/>
                        <a:pt x="1" y="1626"/>
                      </a:cubicBezTo>
                      <a:cubicBezTo>
                        <a:pt x="1" y="2527"/>
                        <a:pt x="728" y="3255"/>
                        <a:pt x="1625" y="3255"/>
                      </a:cubicBezTo>
                      <a:cubicBezTo>
                        <a:pt x="2527" y="3255"/>
                        <a:pt x="3254" y="2527"/>
                        <a:pt x="3254" y="1626"/>
                      </a:cubicBezTo>
                      <a:cubicBezTo>
                        <a:pt x="3254" y="729"/>
                        <a:pt x="2527" y="1"/>
                        <a:pt x="16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" name="Google Shape;993;p75">
                <a:extLst>
                  <a:ext uri="{FF2B5EF4-FFF2-40B4-BE49-F238E27FC236}">
                    <a16:creationId xmlns:a16="http://schemas.microsoft.com/office/drawing/2014/main" id="{76D1438C-F72A-5883-3535-B3A5E7DC6AC2}"/>
                  </a:ext>
                </a:extLst>
              </p:cNvPr>
              <p:cNvGrpSpPr/>
              <p:nvPr/>
            </p:nvGrpSpPr>
            <p:grpSpPr>
              <a:xfrm>
                <a:off x="4841943" y="4088524"/>
                <a:ext cx="1580463" cy="119299"/>
                <a:chOff x="950116" y="4374618"/>
                <a:chExt cx="1885769" cy="142345"/>
              </a:xfrm>
            </p:grpSpPr>
            <p:sp>
              <p:nvSpPr>
                <p:cNvPr id="24" name="Google Shape;994;p75">
                  <a:extLst>
                    <a:ext uri="{FF2B5EF4-FFF2-40B4-BE49-F238E27FC236}">
                      <a16:creationId xmlns:a16="http://schemas.microsoft.com/office/drawing/2014/main" id="{420E1F07-1C76-869E-71EF-EF85ED6FDDDA}"/>
                    </a:ext>
                  </a:extLst>
                </p:cNvPr>
                <p:cNvSpPr/>
                <p:nvPr/>
              </p:nvSpPr>
              <p:spPr>
                <a:xfrm>
                  <a:off x="950116" y="4382213"/>
                  <a:ext cx="127190" cy="127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" h="3634" extrusionOk="0">
                      <a:moveTo>
                        <a:pt x="1" y="1"/>
                      </a:moveTo>
                      <a:lnTo>
                        <a:pt x="1" y="3633"/>
                      </a:lnTo>
                      <a:lnTo>
                        <a:pt x="3634" y="181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995;p75">
                  <a:extLst>
                    <a:ext uri="{FF2B5EF4-FFF2-40B4-BE49-F238E27FC236}">
                      <a16:creationId xmlns:a16="http://schemas.microsoft.com/office/drawing/2014/main" id="{F6D5A745-82F3-9267-6E08-C41BD80A2630}"/>
                    </a:ext>
                  </a:extLst>
                </p:cNvPr>
                <p:cNvSpPr/>
                <p:nvPr/>
              </p:nvSpPr>
              <p:spPr>
                <a:xfrm>
                  <a:off x="1239222" y="4399819"/>
                  <a:ext cx="91980" cy="9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8" h="2627" extrusionOk="0">
                      <a:moveTo>
                        <a:pt x="1" y="0"/>
                      </a:moveTo>
                      <a:lnTo>
                        <a:pt x="1" y="2627"/>
                      </a:lnTo>
                      <a:lnTo>
                        <a:pt x="2628" y="131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996;p75">
                  <a:extLst>
                    <a:ext uri="{FF2B5EF4-FFF2-40B4-BE49-F238E27FC236}">
                      <a16:creationId xmlns:a16="http://schemas.microsoft.com/office/drawing/2014/main" id="{506F40A8-520C-1319-D0F9-1B86ACC29AC6}"/>
                    </a:ext>
                  </a:extLst>
                </p:cNvPr>
                <p:cNvSpPr/>
                <p:nvPr/>
              </p:nvSpPr>
              <p:spPr>
                <a:xfrm>
                  <a:off x="1335509" y="4399819"/>
                  <a:ext cx="11830" cy="9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" h="2627" extrusionOk="0">
                      <a:moveTo>
                        <a:pt x="0" y="0"/>
                      </a:moveTo>
                      <a:lnTo>
                        <a:pt x="0" y="2627"/>
                      </a:lnTo>
                      <a:lnTo>
                        <a:pt x="337" y="2627"/>
                      </a:lnTo>
                      <a:lnTo>
                        <a:pt x="3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997;p75">
                  <a:extLst>
                    <a:ext uri="{FF2B5EF4-FFF2-40B4-BE49-F238E27FC236}">
                      <a16:creationId xmlns:a16="http://schemas.microsoft.com/office/drawing/2014/main" id="{45EF2D1E-5C38-1237-6F49-D0B08D482754}"/>
                    </a:ext>
                  </a:extLst>
                </p:cNvPr>
                <p:cNvSpPr/>
                <p:nvPr/>
              </p:nvSpPr>
              <p:spPr>
                <a:xfrm>
                  <a:off x="1509218" y="4374618"/>
                  <a:ext cx="96355" cy="142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3" h="4067" extrusionOk="0">
                      <a:moveTo>
                        <a:pt x="2752" y="1"/>
                      </a:moveTo>
                      <a:lnTo>
                        <a:pt x="1" y="2032"/>
                      </a:lnTo>
                      <a:lnTo>
                        <a:pt x="2752" y="4066"/>
                      </a:lnTo>
                      <a:lnTo>
                        <a:pt x="275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998;p75">
                  <a:extLst>
                    <a:ext uri="{FF2B5EF4-FFF2-40B4-BE49-F238E27FC236}">
                      <a16:creationId xmlns:a16="http://schemas.microsoft.com/office/drawing/2014/main" id="{AEAD85DC-6B26-0020-8038-1C35D2B982CC}"/>
                    </a:ext>
                  </a:extLst>
                </p:cNvPr>
                <p:cNvSpPr/>
                <p:nvPr/>
              </p:nvSpPr>
              <p:spPr>
                <a:xfrm>
                  <a:off x="1509218" y="4410494"/>
                  <a:ext cx="48545" cy="70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2013" extrusionOk="0">
                      <a:moveTo>
                        <a:pt x="1" y="1"/>
                      </a:moveTo>
                      <a:lnTo>
                        <a:pt x="1" y="2013"/>
                      </a:lnTo>
                      <a:lnTo>
                        <a:pt x="1386" y="2013"/>
                      </a:lnTo>
                      <a:lnTo>
                        <a:pt x="138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999;p75">
                  <a:extLst>
                    <a:ext uri="{FF2B5EF4-FFF2-40B4-BE49-F238E27FC236}">
                      <a16:creationId xmlns:a16="http://schemas.microsoft.com/office/drawing/2014/main" id="{2F20ECB4-01ED-9FC6-31BE-E74C12A74181}"/>
                    </a:ext>
                  </a:extLst>
                </p:cNvPr>
                <p:cNvSpPr/>
                <p:nvPr/>
              </p:nvSpPr>
              <p:spPr>
                <a:xfrm>
                  <a:off x="1619855" y="4378013"/>
                  <a:ext cx="54880" cy="13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8" h="3870" extrusionOk="0">
                      <a:moveTo>
                        <a:pt x="1" y="0"/>
                      </a:moveTo>
                      <a:lnTo>
                        <a:pt x="1" y="426"/>
                      </a:lnTo>
                      <a:cubicBezTo>
                        <a:pt x="666" y="604"/>
                        <a:pt x="1161" y="1212"/>
                        <a:pt x="1161" y="1935"/>
                      </a:cubicBezTo>
                      <a:cubicBezTo>
                        <a:pt x="1161" y="2658"/>
                        <a:pt x="666" y="3266"/>
                        <a:pt x="1" y="3448"/>
                      </a:cubicBezTo>
                      <a:lnTo>
                        <a:pt x="1" y="3869"/>
                      </a:lnTo>
                      <a:cubicBezTo>
                        <a:pt x="895" y="3680"/>
                        <a:pt x="1568" y="2887"/>
                        <a:pt x="1568" y="1935"/>
                      </a:cubicBezTo>
                      <a:cubicBezTo>
                        <a:pt x="1568" y="983"/>
                        <a:pt x="895" y="19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000;p75">
                  <a:extLst>
                    <a:ext uri="{FF2B5EF4-FFF2-40B4-BE49-F238E27FC236}">
                      <a16:creationId xmlns:a16="http://schemas.microsoft.com/office/drawing/2014/main" id="{EB62FFFF-8A2C-C0A7-0F8D-973B58870AB5}"/>
                    </a:ext>
                  </a:extLst>
                </p:cNvPr>
                <p:cNvSpPr/>
                <p:nvPr/>
              </p:nvSpPr>
              <p:spPr>
                <a:xfrm>
                  <a:off x="1619855" y="4411859"/>
                  <a:ext cx="27545" cy="6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" h="1935" extrusionOk="0">
                      <a:moveTo>
                        <a:pt x="1" y="1"/>
                      </a:moveTo>
                      <a:lnTo>
                        <a:pt x="1" y="1935"/>
                      </a:lnTo>
                      <a:cubicBezTo>
                        <a:pt x="450" y="1842"/>
                        <a:pt x="786" y="1444"/>
                        <a:pt x="786" y="968"/>
                      </a:cubicBezTo>
                      <a:cubicBezTo>
                        <a:pt x="786" y="492"/>
                        <a:pt x="450" y="97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001;p75">
                  <a:extLst>
                    <a:ext uri="{FF2B5EF4-FFF2-40B4-BE49-F238E27FC236}">
                      <a16:creationId xmlns:a16="http://schemas.microsoft.com/office/drawing/2014/main" id="{533630DB-41C8-E91B-CD4E-12154CFD3137}"/>
                    </a:ext>
                  </a:extLst>
                </p:cNvPr>
                <p:cNvSpPr/>
                <p:nvPr/>
              </p:nvSpPr>
              <p:spPr>
                <a:xfrm>
                  <a:off x="1708302" y="4429849"/>
                  <a:ext cx="397845" cy="3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7" h="907" extrusionOk="0">
                      <a:moveTo>
                        <a:pt x="0" y="1"/>
                      </a:moveTo>
                      <a:lnTo>
                        <a:pt x="0" y="906"/>
                      </a:lnTo>
                      <a:lnTo>
                        <a:pt x="11367" y="906"/>
                      </a:lnTo>
                      <a:lnTo>
                        <a:pt x="113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1002;p75">
                  <a:extLst>
                    <a:ext uri="{FF2B5EF4-FFF2-40B4-BE49-F238E27FC236}">
                      <a16:creationId xmlns:a16="http://schemas.microsoft.com/office/drawing/2014/main" id="{2D579B60-618C-D8F2-D9A5-00D1ECDC64D9}"/>
                    </a:ext>
                  </a:extLst>
                </p:cNvPr>
                <p:cNvSpPr/>
                <p:nvPr/>
              </p:nvSpPr>
              <p:spPr>
                <a:xfrm>
                  <a:off x="2061320" y="4400904"/>
                  <a:ext cx="89670" cy="89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2" h="2562" extrusionOk="0">
                      <a:moveTo>
                        <a:pt x="1281" y="1"/>
                      </a:moveTo>
                      <a:cubicBezTo>
                        <a:pt x="573" y="1"/>
                        <a:pt x="1" y="576"/>
                        <a:pt x="1" y="1281"/>
                      </a:cubicBezTo>
                      <a:cubicBezTo>
                        <a:pt x="1" y="1989"/>
                        <a:pt x="573" y="2562"/>
                        <a:pt x="1281" y="2562"/>
                      </a:cubicBezTo>
                      <a:cubicBezTo>
                        <a:pt x="1989" y="2562"/>
                        <a:pt x="2561" y="1989"/>
                        <a:pt x="2561" y="1281"/>
                      </a:cubicBezTo>
                      <a:cubicBezTo>
                        <a:pt x="2561" y="576"/>
                        <a:pt x="1989" y="1"/>
                        <a:pt x="128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1003;p75">
                  <a:extLst>
                    <a:ext uri="{FF2B5EF4-FFF2-40B4-BE49-F238E27FC236}">
                      <a16:creationId xmlns:a16="http://schemas.microsoft.com/office/drawing/2014/main" id="{F852F5C0-D4DB-2C37-DFFB-2B01CAB73899}"/>
                    </a:ext>
                  </a:extLst>
                </p:cNvPr>
                <p:cNvSpPr/>
                <p:nvPr/>
              </p:nvSpPr>
              <p:spPr>
                <a:xfrm>
                  <a:off x="2317245" y="4405769"/>
                  <a:ext cx="54740" cy="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" h="2380" extrusionOk="0">
                      <a:moveTo>
                        <a:pt x="786" y="241"/>
                      </a:moveTo>
                      <a:cubicBezTo>
                        <a:pt x="1107" y="241"/>
                        <a:pt x="1250" y="616"/>
                        <a:pt x="1250" y="1180"/>
                      </a:cubicBezTo>
                      <a:cubicBezTo>
                        <a:pt x="1250" y="1769"/>
                        <a:pt x="1099" y="2140"/>
                        <a:pt x="782" y="2140"/>
                      </a:cubicBezTo>
                      <a:cubicBezTo>
                        <a:pt x="496" y="2140"/>
                        <a:pt x="314" y="1799"/>
                        <a:pt x="314" y="1200"/>
                      </a:cubicBezTo>
                      <a:cubicBezTo>
                        <a:pt x="314" y="573"/>
                        <a:pt x="511" y="241"/>
                        <a:pt x="786" y="241"/>
                      </a:cubicBezTo>
                      <a:close/>
                      <a:moveTo>
                        <a:pt x="801" y="1"/>
                      </a:moveTo>
                      <a:cubicBezTo>
                        <a:pt x="333" y="1"/>
                        <a:pt x="1" y="426"/>
                        <a:pt x="1" y="1196"/>
                      </a:cubicBezTo>
                      <a:cubicBezTo>
                        <a:pt x="8" y="1958"/>
                        <a:pt x="314" y="2380"/>
                        <a:pt x="763" y="2380"/>
                      </a:cubicBezTo>
                      <a:cubicBezTo>
                        <a:pt x="1274" y="2380"/>
                        <a:pt x="1563" y="1946"/>
                        <a:pt x="1563" y="1165"/>
                      </a:cubicBezTo>
                      <a:cubicBezTo>
                        <a:pt x="1563" y="434"/>
                        <a:pt x="1285" y="1"/>
                        <a:pt x="8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1004;p75">
                  <a:extLst>
                    <a:ext uri="{FF2B5EF4-FFF2-40B4-BE49-F238E27FC236}">
                      <a16:creationId xmlns:a16="http://schemas.microsoft.com/office/drawing/2014/main" id="{C0EC78BE-71A1-C4C5-EFA1-77B6F8AC8B2C}"/>
                    </a:ext>
                  </a:extLst>
                </p:cNvPr>
                <p:cNvSpPr/>
                <p:nvPr/>
              </p:nvSpPr>
              <p:spPr>
                <a:xfrm>
                  <a:off x="2382767" y="4429849"/>
                  <a:ext cx="14840" cy="5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1692" extrusionOk="0">
                      <a:moveTo>
                        <a:pt x="214" y="1"/>
                      </a:moveTo>
                      <a:cubicBezTo>
                        <a:pt x="90" y="1"/>
                        <a:pt x="1" y="94"/>
                        <a:pt x="1" y="222"/>
                      </a:cubicBezTo>
                      <a:cubicBezTo>
                        <a:pt x="1" y="345"/>
                        <a:pt x="86" y="442"/>
                        <a:pt x="209" y="442"/>
                      </a:cubicBezTo>
                      <a:cubicBezTo>
                        <a:pt x="341" y="442"/>
                        <a:pt x="423" y="345"/>
                        <a:pt x="423" y="222"/>
                      </a:cubicBezTo>
                      <a:cubicBezTo>
                        <a:pt x="418" y="94"/>
                        <a:pt x="338" y="1"/>
                        <a:pt x="214" y="1"/>
                      </a:cubicBezTo>
                      <a:close/>
                      <a:moveTo>
                        <a:pt x="214" y="1251"/>
                      </a:moveTo>
                      <a:cubicBezTo>
                        <a:pt x="90" y="1251"/>
                        <a:pt x="1" y="1340"/>
                        <a:pt x="1" y="1472"/>
                      </a:cubicBezTo>
                      <a:cubicBezTo>
                        <a:pt x="1" y="1595"/>
                        <a:pt x="86" y="1692"/>
                        <a:pt x="209" y="1692"/>
                      </a:cubicBezTo>
                      <a:cubicBezTo>
                        <a:pt x="341" y="1692"/>
                        <a:pt x="423" y="1595"/>
                        <a:pt x="423" y="1472"/>
                      </a:cubicBezTo>
                      <a:cubicBezTo>
                        <a:pt x="418" y="1340"/>
                        <a:pt x="338" y="1251"/>
                        <a:pt x="214" y="12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1005;p75">
                  <a:extLst>
                    <a:ext uri="{FF2B5EF4-FFF2-40B4-BE49-F238E27FC236}">
                      <a16:creationId xmlns:a16="http://schemas.microsoft.com/office/drawing/2014/main" id="{230CCED2-434A-3634-2FF2-A8E0F4B5C07E}"/>
                    </a:ext>
                  </a:extLst>
                </p:cNvPr>
                <p:cNvSpPr/>
                <p:nvPr/>
              </p:nvSpPr>
              <p:spPr>
                <a:xfrm>
                  <a:off x="2407127" y="4407134"/>
                  <a:ext cx="50155" cy="8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2341" extrusionOk="0">
                      <a:moveTo>
                        <a:pt x="288" y="0"/>
                      </a:moveTo>
                      <a:lnTo>
                        <a:pt x="136" y="1107"/>
                      </a:lnTo>
                      <a:cubicBezTo>
                        <a:pt x="222" y="1095"/>
                        <a:pt x="326" y="1080"/>
                        <a:pt x="458" y="1080"/>
                      </a:cubicBezTo>
                      <a:cubicBezTo>
                        <a:pt x="915" y="1080"/>
                        <a:pt x="1115" y="1293"/>
                        <a:pt x="1120" y="1591"/>
                      </a:cubicBezTo>
                      <a:cubicBezTo>
                        <a:pt x="1120" y="1900"/>
                        <a:pt x="868" y="2089"/>
                        <a:pt x="574" y="2089"/>
                      </a:cubicBezTo>
                      <a:cubicBezTo>
                        <a:pt x="365" y="2089"/>
                        <a:pt x="175" y="2020"/>
                        <a:pt x="83" y="1962"/>
                      </a:cubicBezTo>
                      <a:lnTo>
                        <a:pt x="1" y="2198"/>
                      </a:lnTo>
                      <a:cubicBezTo>
                        <a:pt x="113" y="2271"/>
                        <a:pt x="326" y="2341"/>
                        <a:pt x="578" y="2341"/>
                      </a:cubicBezTo>
                      <a:cubicBezTo>
                        <a:pt x="1077" y="2341"/>
                        <a:pt x="1433" y="2005"/>
                        <a:pt x="1433" y="1555"/>
                      </a:cubicBezTo>
                      <a:cubicBezTo>
                        <a:pt x="1433" y="1266"/>
                        <a:pt x="1286" y="1068"/>
                        <a:pt x="1104" y="964"/>
                      </a:cubicBezTo>
                      <a:cubicBezTo>
                        <a:pt x="961" y="878"/>
                        <a:pt x="786" y="839"/>
                        <a:pt x="609" y="839"/>
                      </a:cubicBezTo>
                      <a:cubicBezTo>
                        <a:pt x="524" y="839"/>
                        <a:pt x="474" y="848"/>
                        <a:pt x="419" y="855"/>
                      </a:cubicBezTo>
                      <a:lnTo>
                        <a:pt x="508" y="264"/>
                      </a:lnTo>
                      <a:lnTo>
                        <a:pt x="1386" y="264"/>
                      </a:lnTo>
                      <a:lnTo>
                        <a:pt x="13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006;p75">
                  <a:extLst>
                    <a:ext uri="{FF2B5EF4-FFF2-40B4-BE49-F238E27FC236}">
                      <a16:creationId xmlns:a16="http://schemas.microsoft.com/office/drawing/2014/main" id="{0FD70EA1-E5BE-C753-F6D3-E38F23A8F65B}"/>
                    </a:ext>
                  </a:extLst>
                </p:cNvPr>
                <p:cNvSpPr/>
                <p:nvPr/>
              </p:nvSpPr>
              <p:spPr>
                <a:xfrm>
                  <a:off x="2469988" y="4405769"/>
                  <a:ext cx="54740" cy="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" h="2380" extrusionOk="0">
                      <a:moveTo>
                        <a:pt x="782" y="241"/>
                      </a:moveTo>
                      <a:cubicBezTo>
                        <a:pt x="1107" y="241"/>
                        <a:pt x="1250" y="616"/>
                        <a:pt x="1250" y="1180"/>
                      </a:cubicBezTo>
                      <a:cubicBezTo>
                        <a:pt x="1250" y="1769"/>
                        <a:pt x="1099" y="2140"/>
                        <a:pt x="778" y="2140"/>
                      </a:cubicBezTo>
                      <a:cubicBezTo>
                        <a:pt x="496" y="2140"/>
                        <a:pt x="314" y="1799"/>
                        <a:pt x="314" y="1200"/>
                      </a:cubicBezTo>
                      <a:cubicBezTo>
                        <a:pt x="314" y="573"/>
                        <a:pt x="511" y="241"/>
                        <a:pt x="782" y="241"/>
                      </a:cubicBezTo>
                      <a:close/>
                      <a:moveTo>
                        <a:pt x="801" y="1"/>
                      </a:moveTo>
                      <a:cubicBezTo>
                        <a:pt x="333" y="1"/>
                        <a:pt x="1" y="426"/>
                        <a:pt x="1" y="1196"/>
                      </a:cubicBezTo>
                      <a:cubicBezTo>
                        <a:pt x="8" y="1958"/>
                        <a:pt x="314" y="2380"/>
                        <a:pt x="763" y="2380"/>
                      </a:cubicBezTo>
                      <a:cubicBezTo>
                        <a:pt x="1274" y="2380"/>
                        <a:pt x="1563" y="1946"/>
                        <a:pt x="1563" y="1165"/>
                      </a:cubicBezTo>
                      <a:cubicBezTo>
                        <a:pt x="1563" y="434"/>
                        <a:pt x="1285" y="1"/>
                        <a:pt x="8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1007;p75">
                  <a:extLst>
                    <a:ext uri="{FF2B5EF4-FFF2-40B4-BE49-F238E27FC236}">
                      <a16:creationId xmlns:a16="http://schemas.microsoft.com/office/drawing/2014/main" id="{2066F31E-5676-8D58-C3B4-8EAD409778A7}"/>
                    </a:ext>
                  </a:extLst>
                </p:cNvPr>
                <p:cNvSpPr/>
                <p:nvPr/>
              </p:nvSpPr>
              <p:spPr>
                <a:xfrm>
                  <a:off x="2555180" y="4402794"/>
                  <a:ext cx="43085" cy="8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" h="2570" extrusionOk="0">
                      <a:moveTo>
                        <a:pt x="990" y="1"/>
                      </a:moveTo>
                      <a:lnTo>
                        <a:pt x="0" y="2570"/>
                      </a:lnTo>
                      <a:lnTo>
                        <a:pt x="240" y="2570"/>
                      </a:lnTo>
                      <a:lnTo>
                        <a:pt x="1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1008;p75">
                  <a:extLst>
                    <a:ext uri="{FF2B5EF4-FFF2-40B4-BE49-F238E27FC236}">
                      <a16:creationId xmlns:a16="http://schemas.microsoft.com/office/drawing/2014/main" id="{EAAD9F6D-221C-4321-B051-4748F606D6F2}"/>
                    </a:ext>
                  </a:extLst>
                </p:cNvPr>
                <p:cNvSpPr/>
                <p:nvPr/>
              </p:nvSpPr>
              <p:spPr>
                <a:xfrm>
                  <a:off x="2629627" y="4405769"/>
                  <a:ext cx="51520" cy="8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" h="2341" extrusionOk="0">
                      <a:moveTo>
                        <a:pt x="709" y="1"/>
                      </a:moveTo>
                      <a:cubicBezTo>
                        <a:pt x="445" y="1"/>
                        <a:pt x="218" y="101"/>
                        <a:pt x="59" y="237"/>
                      </a:cubicBezTo>
                      <a:lnTo>
                        <a:pt x="156" y="453"/>
                      </a:lnTo>
                      <a:cubicBezTo>
                        <a:pt x="264" y="364"/>
                        <a:pt x="438" y="260"/>
                        <a:pt x="647" y="260"/>
                      </a:cubicBezTo>
                      <a:cubicBezTo>
                        <a:pt x="988" y="260"/>
                        <a:pt x="1104" y="476"/>
                        <a:pt x="1104" y="708"/>
                      </a:cubicBezTo>
                      <a:cubicBezTo>
                        <a:pt x="1100" y="1057"/>
                        <a:pt x="833" y="1355"/>
                        <a:pt x="245" y="1912"/>
                      </a:cubicBezTo>
                      <a:lnTo>
                        <a:pt x="1" y="2151"/>
                      </a:lnTo>
                      <a:lnTo>
                        <a:pt x="1" y="2341"/>
                      </a:lnTo>
                      <a:lnTo>
                        <a:pt x="1471" y="2341"/>
                      </a:lnTo>
                      <a:lnTo>
                        <a:pt x="1471" y="2082"/>
                      </a:lnTo>
                      <a:lnTo>
                        <a:pt x="438" y="2082"/>
                      </a:lnTo>
                      <a:lnTo>
                        <a:pt x="438" y="2074"/>
                      </a:lnTo>
                      <a:lnTo>
                        <a:pt x="620" y="1904"/>
                      </a:lnTo>
                      <a:cubicBezTo>
                        <a:pt x="1107" y="1440"/>
                        <a:pt x="1413" y="1096"/>
                        <a:pt x="1413" y="669"/>
                      </a:cubicBezTo>
                      <a:cubicBezTo>
                        <a:pt x="1413" y="341"/>
                        <a:pt x="1204" y="1"/>
                        <a:pt x="7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1009;p75">
                  <a:extLst>
                    <a:ext uri="{FF2B5EF4-FFF2-40B4-BE49-F238E27FC236}">
                      <a16:creationId xmlns:a16="http://schemas.microsoft.com/office/drawing/2014/main" id="{57EC36DF-8105-F0C0-FC0F-A74D0FC93A93}"/>
                    </a:ext>
                  </a:extLst>
                </p:cNvPr>
                <p:cNvSpPr/>
                <p:nvPr/>
              </p:nvSpPr>
              <p:spPr>
                <a:xfrm>
                  <a:off x="2694098" y="4429849"/>
                  <a:ext cx="14805" cy="5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" h="1692" extrusionOk="0">
                      <a:moveTo>
                        <a:pt x="213" y="1"/>
                      </a:moveTo>
                      <a:cubicBezTo>
                        <a:pt x="89" y="1"/>
                        <a:pt x="1" y="94"/>
                        <a:pt x="1" y="222"/>
                      </a:cubicBezTo>
                      <a:cubicBezTo>
                        <a:pt x="1" y="345"/>
                        <a:pt x="85" y="442"/>
                        <a:pt x="210" y="442"/>
                      </a:cubicBezTo>
                      <a:cubicBezTo>
                        <a:pt x="341" y="442"/>
                        <a:pt x="422" y="345"/>
                        <a:pt x="422" y="222"/>
                      </a:cubicBezTo>
                      <a:cubicBezTo>
                        <a:pt x="419" y="94"/>
                        <a:pt x="337" y="1"/>
                        <a:pt x="213" y="1"/>
                      </a:cubicBezTo>
                      <a:close/>
                      <a:moveTo>
                        <a:pt x="213" y="1251"/>
                      </a:moveTo>
                      <a:cubicBezTo>
                        <a:pt x="89" y="1251"/>
                        <a:pt x="1" y="1340"/>
                        <a:pt x="1" y="1472"/>
                      </a:cubicBezTo>
                      <a:cubicBezTo>
                        <a:pt x="1" y="1595"/>
                        <a:pt x="85" y="1692"/>
                        <a:pt x="210" y="1692"/>
                      </a:cubicBezTo>
                      <a:cubicBezTo>
                        <a:pt x="341" y="1692"/>
                        <a:pt x="422" y="1595"/>
                        <a:pt x="422" y="1472"/>
                      </a:cubicBezTo>
                      <a:cubicBezTo>
                        <a:pt x="419" y="1340"/>
                        <a:pt x="337" y="1251"/>
                        <a:pt x="213" y="125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1010;p75">
                  <a:extLst>
                    <a:ext uri="{FF2B5EF4-FFF2-40B4-BE49-F238E27FC236}">
                      <a16:creationId xmlns:a16="http://schemas.microsoft.com/office/drawing/2014/main" id="{5F14B62E-7781-2E02-280E-3E44A599A11C}"/>
                    </a:ext>
                  </a:extLst>
                </p:cNvPr>
                <p:cNvSpPr/>
                <p:nvPr/>
              </p:nvSpPr>
              <p:spPr>
                <a:xfrm>
                  <a:off x="2718494" y="4407134"/>
                  <a:ext cx="50085" cy="81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" h="2341" extrusionOk="0">
                      <a:moveTo>
                        <a:pt x="282" y="0"/>
                      </a:moveTo>
                      <a:lnTo>
                        <a:pt x="135" y="1107"/>
                      </a:lnTo>
                      <a:cubicBezTo>
                        <a:pt x="220" y="1095"/>
                        <a:pt x="320" y="1080"/>
                        <a:pt x="452" y="1080"/>
                      </a:cubicBezTo>
                      <a:cubicBezTo>
                        <a:pt x="913" y="1080"/>
                        <a:pt x="1110" y="1293"/>
                        <a:pt x="1114" y="1591"/>
                      </a:cubicBezTo>
                      <a:cubicBezTo>
                        <a:pt x="1114" y="1900"/>
                        <a:pt x="863" y="2089"/>
                        <a:pt x="568" y="2089"/>
                      </a:cubicBezTo>
                      <a:cubicBezTo>
                        <a:pt x="359" y="2089"/>
                        <a:pt x="174" y="2020"/>
                        <a:pt x="77" y="1962"/>
                      </a:cubicBezTo>
                      <a:lnTo>
                        <a:pt x="0" y="2198"/>
                      </a:lnTo>
                      <a:cubicBezTo>
                        <a:pt x="108" y="2271"/>
                        <a:pt x="320" y="2341"/>
                        <a:pt x="572" y="2341"/>
                      </a:cubicBezTo>
                      <a:cubicBezTo>
                        <a:pt x="1072" y="2341"/>
                        <a:pt x="1431" y="2005"/>
                        <a:pt x="1431" y="1555"/>
                      </a:cubicBezTo>
                      <a:cubicBezTo>
                        <a:pt x="1431" y="1266"/>
                        <a:pt x="1281" y="1068"/>
                        <a:pt x="1099" y="964"/>
                      </a:cubicBezTo>
                      <a:cubicBezTo>
                        <a:pt x="959" y="878"/>
                        <a:pt x="781" y="839"/>
                        <a:pt x="604" y="839"/>
                      </a:cubicBezTo>
                      <a:cubicBezTo>
                        <a:pt x="518" y="839"/>
                        <a:pt x="472" y="848"/>
                        <a:pt x="418" y="855"/>
                      </a:cubicBezTo>
                      <a:lnTo>
                        <a:pt x="506" y="264"/>
                      </a:lnTo>
                      <a:lnTo>
                        <a:pt x="1385" y="264"/>
                      </a:lnTo>
                      <a:lnTo>
                        <a:pt x="13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1011;p75">
                  <a:extLst>
                    <a:ext uri="{FF2B5EF4-FFF2-40B4-BE49-F238E27FC236}">
                      <a16:creationId xmlns:a16="http://schemas.microsoft.com/office/drawing/2014/main" id="{73F8B05F-C194-7426-A19A-CB761B152780}"/>
                    </a:ext>
                  </a:extLst>
                </p:cNvPr>
                <p:cNvSpPr/>
                <p:nvPr/>
              </p:nvSpPr>
              <p:spPr>
                <a:xfrm>
                  <a:off x="2781285" y="4405769"/>
                  <a:ext cx="54600" cy="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" h="2380" extrusionOk="0">
                      <a:moveTo>
                        <a:pt x="783" y="241"/>
                      </a:moveTo>
                      <a:cubicBezTo>
                        <a:pt x="1103" y="241"/>
                        <a:pt x="1251" y="616"/>
                        <a:pt x="1251" y="1180"/>
                      </a:cubicBezTo>
                      <a:cubicBezTo>
                        <a:pt x="1251" y="1769"/>
                        <a:pt x="1096" y="2140"/>
                        <a:pt x="778" y="2140"/>
                      </a:cubicBezTo>
                      <a:cubicBezTo>
                        <a:pt x="496" y="2140"/>
                        <a:pt x="310" y="1799"/>
                        <a:pt x="310" y="1200"/>
                      </a:cubicBezTo>
                      <a:cubicBezTo>
                        <a:pt x="310" y="573"/>
                        <a:pt x="508" y="241"/>
                        <a:pt x="783" y="241"/>
                      </a:cubicBezTo>
                      <a:close/>
                      <a:moveTo>
                        <a:pt x="798" y="1"/>
                      </a:moveTo>
                      <a:cubicBezTo>
                        <a:pt x="333" y="1"/>
                        <a:pt x="1" y="426"/>
                        <a:pt x="1" y="1196"/>
                      </a:cubicBezTo>
                      <a:cubicBezTo>
                        <a:pt x="8" y="1958"/>
                        <a:pt x="310" y="2380"/>
                        <a:pt x="760" y="2380"/>
                      </a:cubicBezTo>
                      <a:cubicBezTo>
                        <a:pt x="1270" y="2380"/>
                        <a:pt x="1560" y="1946"/>
                        <a:pt x="1560" y="1165"/>
                      </a:cubicBezTo>
                      <a:cubicBezTo>
                        <a:pt x="1560" y="434"/>
                        <a:pt x="1285" y="1"/>
                        <a:pt x="7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" name="Google Shape;1012;p75">
                <a:extLst>
                  <a:ext uri="{FF2B5EF4-FFF2-40B4-BE49-F238E27FC236}">
                    <a16:creationId xmlns:a16="http://schemas.microsoft.com/office/drawing/2014/main" id="{4A90C12D-074E-0C69-9818-7480674C01C9}"/>
                  </a:ext>
                </a:extLst>
              </p:cNvPr>
              <p:cNvGrpSpPr/>
              <p:nvPr/>
            </p:nvGrpSpPr>
            <p:grpSpPr>
              <a:xfrm>
                <a:off x="6740408" y="4082745"/>
                <a:ext cx="1412936" cy="130770"/>
                <a:chOff x="2935989" y="4367723"/>
                <a:chExt cx="1685879" cy="156032"/>
              </a:xfrm>
            </p:grpSpPr>
            <p:sp>
              <p:nvSpPr>
                <p:cNvPr id="8" name="Google Shape;1013;p75">
                  <a:extLst>
                    <a:ext uri="{FF2B5EF4-FFF2-40B4-BE49-F238E27FC236}">
                      <a16:creationId xmlns:a16="http://schemas.microsoft.com/office/drawing/2014/main" id="{2A785B54-CA07-DEA1-C12F-2A0C0C507494}"/>
                    </a:ext>
                  </a:extLst>
                </p:cNvPr>
                <p:cNvSpPr/>
                <p:nvPr/>
              </p:nvSpPr>
              <p:spPr>
                <a:xfrm>
                  <a:off x="2935989" y="4376368"/>
                  <a:ext cx="179165" cy="138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9" h="3963" extrusionOk="0">
                      <a:moveTo>
                        <a:pt x="1323" y="1761"/>
                      </a:moveTo>
                      <a:lnTo>
                        <a:pt x="1323" y="2202"/>
                      </a:lnTo>
                      <a:lnTo>
                        <a:pt x="495" y="2202"/>
                      </a:lnTo>
                      <a:lnTo>
                        <a:pt x="495" y="1761"/>
                      </a:lnTo>
                      <a:close/>
                      <a:moveTo>
                        <a:pt x="4515" y="1761"/>
                      </a:moveTo>
                      <a:lnTo>
                        <a:pt x="4515" y="2202"/>
                      </a:lnTo>
                      <a:lnTo>
                        <a:pt x="1872" y="2202"/>
                      </a:lnTo>
                      <a:lnTo>
                        <a:pt x="1872" y="1761"/>
                      </a:lnTo>
                      <a:close/>
                      <a:moveTo>
                        <a:pt x="3191" y="2698"/>
                      </a:moveTo>
                      <a:lnTo>
                        <a:pt x="3191" y="3139"/>
                      </a:lnTo>
                      <a:lnTo>
                        <a:pt x="549" y="3139"/>
                      </a:lnTo>
                      <a:lnTo>
                        <a:pt x="549" y="2698"/>
                      </a:lnTo>
                      <a:close/>
                      <a:moveTo>
                        <a:pt x="4569" y="2698"/>
                      </a:moveTo>
                      <a:lnTo>
                        <a:pt x="4569" y="3139"/>
                      </a:lnTo>
                      <a:lnTo>
                        <a:pt x="3745" y="3139"/>
                      </a:lnTo>
                      <a:lnTo>
                        <a:pt x="3745" y="2698"/>
                      </a:lnTo>
                      <a:close/>
                      <a:moveTo>
                        <a:pt x="538" y="1"/>
                      </a:moveTo>
                      <a:cubicBezTo>
                        <a:pt x="240" y="1"/>
                        <a:pt x="0" y="241"/>
                        <a:pt x="0" y="539"/>
                      </a:cubicBezTo>
                      <a:lnTo>
                        <a:pt x="0" y="3429"/>
                      </a:lnTo>
                      <a:cubicBezTo>
                        <a:pt x="0" y="3723"/>
                        <a:pt x="240" y="3963"/>
                        <a:pt x="538" y="3963"/>
                      </a:cubicBezTo>
                      <a:lnTo>
                        <a:pt x="4584" y="3963"/>
                      </a:lnTo>
                      <a:cubicBezTo>
                        <a:pt x="4878" y="3963"/>
                        <a:pt x="5118" y="3723"/>
                        <a:pt x="5118" y="3429"/>
                      </a:cubicBezTo>
                      <a:lnTo>
                        <a:pt x="5118" y="539"/>
                      </a:lnTo>
                      <a:cubicBezTo>
                        <a:pt x="5118" y="241"/>
                        <a:pt x="4878" y="1"/>
                        <a:pt x="4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1014;p75">
                  <a:extLst>
                    <a:ext uri="{FF2B5EF4-FFF2-40B4-BE49-F238E27FC236}">
                      <a16:creationId xmlns:a16="http://schemas.microsoft.com/office/drawing/2014/main" id="{5A06AC1C-8CE3-5674-F12C-47B4404B6C23}"/>
                    </a:ext>
                  </a:extLst>
                </p:cNvPr>
                <p:cNvSpPr/>
                <p:nvPr/>
              </p:nvSpPr>
              <p:spPr>
                <a:xfrm>
                  <a:off x="3835089" y="4383858"/>
                  <a:ext cx="196525" cy="123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5" h="3536" extrusionOk="0">
                      <a:moveTo>
                        <a:pt x="5119" y="495"/>
                      </a:moveTo>
                      <a:lnTo>
                        <a:pt x="5119" y="3041"/>
                      </a:lnTo>
                      <a:lnTo>
                        <a:pt x="496" y="3041"/>
                      </a:lnTo>
                      <a:lnTo>
                        <a:pt x="496" y="495"/>
                      </a:lnTo>
                      <a:close/>
                      <a:moveTo>
                        <a:pt x="248" y="0"/>
                      </a:moveTo>
                      <a:cubicBezTo>
                        <a:pt x="109" y="0"/>
                        <a:pt x="0" y="112"/>
                        <a:pt x="0" y="247"/>
                      </a:cubicBezTo>
                      <a:lnTo>
                        <a:pt x="0" y="3288"/>
                      </a:lnTo>
                      <a:cubicBezTo>
                        <a:pt x="0" y="3424"/>
                        <a:pt x="109" y="3536"/>
                        <a:pt x="248" y="3536"/>
                      </a:cubicBezTo>
                      <a:lnTo>
                        <a:pt x="5367" y="3536"/>
                      </a:lnTo>
                      <a:cubicBezTo>
                        <a:pt x="5502" y="3536"/>
                        <a:pt x="5614" y="3424"/>
                        <a:pt x="5614" y="3288"/>
                      </a:cubicBezTo>
                      <a:lnTo>
                        <a:pt x="5614" y="247"/>
                      </a:lnTo>
                      <a:cubicBezTo>
                        <a:pt x="5614" y="112"/>
                        <a:pt x="5502" y="0"/>
                        <a:pt x="53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1015;p75">
                  <a:extLst>
                    <a:ext uri="{FF2B5EF4-FFF2-40B4-BE49-F238E27FC236}">
                      <a16:creationId xmlns:a16="http://schemas.microsoft.com/office/drawing/2014/main" id="{474EA05C-9690-1628-88C1-627AD746B69D}"/>
                    </a:ext>
                  </a:extLst>
                </p:cNvPr>
                <p:cNvSpPr/>
                <p:nvPr/>
              </p:nvSpPr>
              <p:spPr>
                <a:xfrm>
                  <a:off x="3239271" y="4379378"/>
                  <a:ext cx="129115" cy="132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9" h="3792" extrusionOk="0">
                      <a:moveTo>
                        <a:pt x="1847" y="1173"/>
                      </a:moveTo>
                      <a:cubicBezTo>
                        <a:pt x="2245" y="1173"/>
                        <a:pt x="2570" y="1498"/>
                        <a:pt x="2570" y="1896"/>
                      </a:cubicBezTo>
                      <a:cubicBezTo>
                        <a:pt x="2570" y="2298"/>
                        <a:pt x="2245" y="2619"/>
                        <a:pt x="1847" y="2619"/>
                      </a:cubicBezTo>
                      <a:cubicBezTo>
                        <a:pt x="1444" y="2619"/>
                        <a:pt x="1119" y="2298"/>
                        <a:pt x="1119" y="1896"/>
                      </a:cubicBezTo>
                      <a:cubicBezTo>
                        <a:pt x="1119" y="1498"/>
                        <a:pt x="1444" y="1173"/>
                        <a:pt x="1847" y="1173"/>
                      </a:cubicBezTo>
                      <a:close/>
                      <a:moveTo>
                        <a:pt x="1336" y="0"/>
                      </a:moveTo>
                      <a:lnTo>
                        <a:pt x="1258" y="766"/>
                      </a:lnTo>
                      <a:lnTo>
                        <a:pt x="589" y="391"/>
                      </a:lnTo>
                      <a:lnTo>
                        <a:pt x="1" y="1223"/>
                      </a:lnTo>
                      <a:lnTo>
                        <a:pt x="783" y="1896"/>
                      </a:lnTo>
                      <a:lnTo>
                        <a:pt x="1" y="2569"/>
                      </a:lnTo>
                      <a:lnTo>
                        <a:pt x="589" y="3405"/>
                      </a:lnTo>
                      <a:lnTo>
                        <a:pt x="1258" y="3025"/>
                      </a:lnTo>
                      <a:lnTo>
                        <a:pt x="1336" y="3791"/>
                      </a:lnTo>
                      <a:lnTo>
                        <a:pt x="2353" y="3791"/>
                      </a:lnTo>
                      <a:lnTo>
                        <a:pt x="2431" y="3025"/>
                      </a:lnTo>
                      <a:lnTo>
                        <a:pt x="3100" y="3405"/>
                      </a:lnTo>
                      <a:lnTo>
                        <a:pt x="3688" y="2569"/>
                      </a:lnTo>
                      <a:lnTo>
                        <a:pt x="2910" y="1896"/>
                      </a:lnTo>
                      <a:lnTo>
                        <a:pt x="3688" y="1223"/>
                      </a:lnTo>
                      <a:lnTo>
                        <a:pt x="3100" y="391"/>
                      </a:lnTo>
                      <a:lnTo>
                        <a:pt x="2431" y="766"/>
                      </a:lnTo>
                      <a:lnTo>
                        <a:pt x="23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1016;p75">
                  <a:extLst>
                    <a:ext uri="{FF2B5EF4-FFF2-40B4-BE49-F238E27FC236}">
                      <a16:creationId xmlns:a16="http://schemas.microsoft.com/office/drawing/2014/main" id="{6ECFB453-6A08-CAF9-C32A-D41F6621E23E}"/>
                    </a:ext>
                  </a:extLst>
                </p:cNvPr>
                <p:cNvSpPr/>
                <p:nvPr/>
              </p:nvSpPr>
              <p:spPr>
                <a:xfrm>
                  <a:off x="3313227" y="4379378"/>
                  <a:ext cx="82880" cy="58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" h="1676" extrusionOk="0">
                      <a:moveTo>
                        <a:pt x="0" y="0"/>
                      </a:moveTo>
                      <a:lnTo>
                        <a:pt x="0" y="1675"/>
                      </a:lnTo>
                      <a:lnTo>
                        <a:pt x="2368" y="1675"/>
                      </a:lnTo>
                      <a:lnTo>
                        <a:pt x="236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017;p75">
                  <a:extLst>
                    <a:ext uri="{FF2B5EF4-FFF2-40B4-BE49-F238E27FC236}">
                      <a16:creationId xmlns:a16="http://schemas.microsoft.com/office/drawing/2014/main" id="{0363CEC5-0366-9353-809D-1EC6EFDE3A04}"/>
                    </a:ext>
                  </a:extLst>
                </p:cNvPr>
                <p:cNvSpPr/>
                <p:nvPr/>
              </p:nvSpPr>
              <p:spPr>
                <a:xfrm>
                  <a:off x="3329468" y="4393588"/>
                  <a:ext cx="24535" cy="32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941" extrusionOk="0">
                      <a:moveTo>
                        <a:pt x="1" y="1"/>
                      </a:moveTo>
                      <a:lnTo>
                        <a:pt x="1" y="940"/>
                      </a:lnTo>
                      <a:lnTo>
                        <a:pt x="124" y="940"/>
                      </a:lnTo>
                      <a:lnTo>
                        <a:pt x="124" y="499"/>
                      </a:lnTo>
                      <a:lnTo>
                        <a:pt x="577" y="499"/>
                      </a:lnTo>
                      <a:lnTo>
                        <a:pt x="577" y="940"/>
                      </a:lnTo>
                      <a:lnTo>
                        <a:pt x="701" y="940"/>
                      </a:lnTo>
                      <a:lnTo>
                        <a:pt x="701" y="1"/>
                      </a:lnTo>
                      <a:lnTo>
                        <a:pt x="577" y="1"/>
                      </a:lnTo>
                      <a:lnTo>
                        <a:pt x="577" y="395"/>
                      </a:lnTo>
                      <a:lnTo>
                        <a:pt x="124" y="39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018;p75">
                  <a:extLst>
                    <a:ext uri="{FF2B5EF4-FFF2-40B4-BE49-F238E27FC236}">
                      <a16:creationId xmlns:a16="http://schemas.microsoft.com/office/drawing/2014/main" id="{BA6413B8-D015-0D8F-3019-85C1F4C9C2C1}"/>
                    </a:ext>
                  </a:extLst>
                </p:cNvPr>
                <p:cNvSpPr/>
                <p:nvPr/>
              </p:nvSpPr>
              <p:spPr>
                <a:xfrm>
                  <a:off x="3361283" y="4393308"/>
                  <a:ext cx="26985" cy="33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" h="956" extrusionOk="0">
                      <a:moveTo>
                        <a:pt x="264" y="97"/>
                      </a:moveTo>
                      <a:cubicBezTo>
                        <a:pt x="520" y="97"/>
                        <a:pt x="647" y="241"/>
                        <a:pt x="647" y="461"/>
                      </a:cubicBezTo>
                      <a:cubicBezTo>
                        <a:pt x="647" y="713"/>
                        <a:pt x="504" y="859"/>
                        <a:pt x="245" y="859"/>
                      </a:cubicBezTo>
                      <a:cubicBezTo>
                        <a:pt x="198" y="859"/>
                        <a:pt x="152" y="856"/>
                        <a:pt x="120" y="852"/>
                      </a:cubicBezTo>
                      <a:lnTo>
                        <a:pt x="120" y="109"/>
                      </a:lnTo>
                      <a:cubicBezTo>
                        <a:pt x="156" y="105"/>
                        <a:pt x="202" y="97"/>
                        <a:pt x="264" y="97"/>
                      </a:cubicBezTo>
                      <a:close/>
                      <a:moveTo>
                        <a:pt x="260" y="0"/>
                      </a:moveTo>
                      <a:cubicBezTo>
                        <a:pt x="163" y="0"/>
                        <a:pt x="74" y="9"/>
                        <a:pt x="1" y="20"/>
                      </a:cubicBezTo>
                      <a:lnTo>
                        <a:pt x="1" y="945"/>
                      </a:lnTo>
                      <a:cubicBezTo>
                        <a:pt x="63" y="952"/>
                        <a:pt x="136" y="956"/>
                        <a:pt x="222" y="956"/>
                      </a:cubicBezTo>
                      <a:cubicBezTo>
                        <a:pt x="404" y="956"/>
                        <a:pt x="550" y="909"/>
                        <a:pt x="636" y="821"/>
                      </a:cubicBezTo>
                      <a:cubicBezTo>
                        <a:pt x="724" y="736"/>
                        <a:pt x="770" y="608"/>
                        <a:pt x="770" y="457"/>
                      </a:cubicBezTo>
                      <a:cubicBezTo>
                        <a:pt x="770" y="302"/>
                        <a:pt x="724" y="194"/>
                        <a:pt x="639" y="120"/>
                      </a:cubicBezTo>
                      <a:cubicBezTo>
                        <a:pt x="558" y="43"/>
                        <a:pt x="434" y="0"/>
                        <a:pt x="26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019;p75">
                  <a:extLst>
                    <a:ext uri="{FF2B5EF4-FFF2-40B4-BE49-F238E27FC236}">
                      <a16:creationId xmlns:a16="http://schemas.microsoft.com/office/drawing/2014/main" id="{40946CB8-4F40-40D2-A8C7-0B5CF8244501}"/>
                    </a:ext>
                  </a:extLst>
                </p:cNvPr>
                <p:cNvSpPr/>
                <p:nvPr/>
              </p:nvSpPr>
              <p:spPr>
                <a:xfrm>
                  <a:off x="3520257" y="4370558"/>
                  <a:ext cx="190715" cy="1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9" h="4295" extrusionOk="0">
                      <a:moveTo>
                        <a:pt x="4747" y="334"/>
                      </a:moveTo>
                      <a:cubicBezTo>
                        <a:pt x="4953" y="334"/>
                        <a:pt x="5119" y="500"/>
                        <a:pt x="5119" y="705"/>
                      </a:cubicBezTo>
                      <a:lnTo>
                        <a:pt x="5119" y="3595"/>
                      </a:lnTo>
                      <a:cubicBezTo>
                        <a:pt x="5119" y="3800"/>
                        <a:pt x="4953" y="3966"/>
                        <a:pt x="4747" y="3966"/>
                      </a:cubicBezTo>
                      <a:lnTo>
                        <a:pt x="701" y="3966"/>
                      </a:lnTo>
                      <a:cubicBezTo>
                        <a:pt x="496" y="3966"/>
                        <a:pt x="330" y="3800"/>
                        <a:pt x="330" y="3595"/>
                      </a:cubicBezTo>
                      <a:lnTo>
                        <a:pt x="330" y="705"/>
                      </a:lnTo>
                      <a:cubicBezTo>
                        <a:pt x="330" y="500"/>
                        <a:pt x="496" y="334"/>
                        <a:pt x="701" y="334"/>
                      </a:cubicBezTo>
                      <a:close/>
                      <a:moveTo>
                        <a:pt x="701" y="0"/>
                      </a:moveTo>
                      <a:cubicBezTo>
                        <a:pt x="314" y="0"/>
                        <a:pt x="1" y="318"/>
                        <a:pt x="1" y="705"/>
                      </a:cubicBezTo>
                      <a:lnTo>
                        <a:pt x="1" y="3595"/>
                      </a:lnTo>
                      <a:cubicBezTo>
                        <a:pt x="1" y="3982"/>
                        <a:pt x="314" y="4295"/>
                        <a:pt x="701" y="4295"/>
                      </a:cubicBezTo>
                      <a:lnTo>
                        <a:pt x="4747" y="4295"/>
                      </a:lnTo>
                      <a:cubicBezTo>
                        <a:pt x="5135" y="4295"/>
                        <a:pt x="5448" y="3982"/>
                        <a:pt x="5448" y="3595"/>
                      </a:cubicBezTo>
                      <a:lnTo>
                        <a:pt x="5448" y="705"/>
                      </a:lnTo>
                      <a:cubicBezTo>
                        <a:pt x="5448" y="318"/>
                        <a:pt x="5135" y="0"/>
                        <a:pt x="474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020;p75">
                  <a:extLst>
                    <a:ext uri="{FF2B5EF4-FFF2-40B4-BE49-F238E27FC236}">
                      <a16:creationId xmlns:a16="http://schemas.microsoft.com/office/drawing/2014/main" id="{A047BB2C-1D79-0A99-C355-2B872AA81668}"/>
                    </a:ext>
                  </a:extLst>
                </p:cNvPr>
                <p:cNvSpPr/>
                <p:nvPr/>
              </p:nvSpPr>
              <p:spPr>
                <a:xfrm>
                  <a:off x="3623579" y="4446544"/>
                  <a:ext cx="59080" cy="45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" h="1304" extrusionOk="0">
                      <a:moveTo>
                        <a:pt x="179" y="0"/>
                      </a:moveTo>
                      <a:cubicBezTo>
                        <a:pt x="82" y="0"/>
                        <a:pt x="1" y="77"/>
                        <a:pt x="1" y="174"/>
                      </a:cubicBezTo>
                      <a:lnTo>
                        <a:pt x="1" y="1129"/>
                      </a:lnTo>
                      <a:cubicBezTo>
                        <a:pt x="1" y="1227"/>
                        <a:pt x="82" y="1304"/>
                        <a:pt x="179" y="1304"/>
                      </a:cubicBezTo>
                      <a:lnTo>
                        <a:pt x="1513" y="1304"/>
                      </a:lnTo>
                      <a:cubicBezTo>
                        <a:pt x="1610" y="1304"/>
                        <a:pt x="1688" y="1227"/>
                        <a:pt x="1688" y="1129"/>
                      </a:cubicBezTo>
                      <a:lnTo>
                        <a:pt x="1688" y="174"/>
                      </a:lnTo>
                      <a:cubicBezTo>
                        <a:pt x="1688" y="77"/>
                        <a:pt x="1610" y="0"/>
                        <a:pt x="15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021;p75">
                  <a:extLst>
                    <a:ext uri="{FF2B5EF4-FFF2-40B4-BE49-F238E27FC236}">
                      <a16:creationId xmlns:a16="http://schemas.microsoft.com/office/drawing/2014/main" id="{AA4DA0E8-70B4-3B66-6D7D-BA37E75DA80D}"/>
                    </a:ext>
                  </a:extLst>
                </p:cNvPr>
                <p:cNvSpPr/>
                <p:nvPr/>
              </p:nvSpPr>
              <p:spPr>
                <a:xfrm>
                  <a:off x="4156710" y="4370558"/>
                  <a:ext cx="190680" cy="15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8" h="4295" extrusionOk="0">
                      <a:moveTo>
                        <a:pt x="700" y="0"/>
                      </a:moveTo>
                      <a:cubicBezTo>
                        <a:pt x="314" y="0"/>
                        <a:pt x="0" y="318"/>
                        <a:pt x="0" y="705"/>
                      </a:cubicBezTo>
                      <a:lnTo>
                        <a:pt x="329" y="705"/>
                      </a:lnTo>
                      <a:cubicBezTo>
                        <a:pt x="329" y="500"/>
                        <a:pt x="496" y="334"/>
                        <a:pt x="700" y="334"/>
                      </a:cubicBezTo>
                      <a:lnTo>
                        <a:pt x="4748" y="334"/>
                      </a:lnTo>
                      <a:cubicBezTo>
                        <a:pt x="4953" y="334"/>
                        <a:pt x="5119" y="500"/>
                        <a:pt x="5119" y="705"/>
                      </a:cubicBezTo>
                      <a:lnTo>
                        <a:pt x="5119" y="3595"/>
                      </a:lnTo>
                      <a:cubicBezTo>
                        <a:pt x="5119" y="3800"/>
                        <a:pt x="4953" y="3966"/>
                        <a:pt x="4748" y="3966"/>
                      </a:cubicBezTo>
                      <a:lnTo>
                        <a:pt x="3769" y="3966"/>
                      </a:lnTo>
                      <a:lnTo>
                        <a:pt x="3769" y="4295"/>
                      </a:lnTo>
                      <a:lnTo>
                        <a:pt x="4748" y="4295"/>
                      </a:lnTo>
                      <a:cubicBezTo>
                        <a:pt x="5134" y="4295"/>
                        <a:pt x="5448" y="3982"/>
                        <a:pt x="5448" y="3595"/>
                      </a:cubicBezTo>
                      <a:lnTo>
                        <a:pt x="5448" y="705"/>
                      </a:lnTo>
                      <a:cubicBezTo>
                        <a:pt x="5448" y="318"/>
                        <a:pt x="5134" y="0"/>
                        <a:pt x="47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022;p75">
                  <a:extLst>
                    <a:ext uri="{FF2B5EF4-FFF2-40B4-BE49-F238E27FC236}">
                      <a16:creationId xmlns:a16="http://schemas.microsoft.com/office/drawing/2014/main" id="{19E17D7F-3F43-D15F-5029-CEC2480E9FB0}"/>
                    </a:ext>
                  </a:extLst>
                </p:cNvPr>
                <p:cNvSpPr/>
                <p:nvPr/>
              </p:nvSpPr>
              <p:spPr>
                <a:xfrm>
                  <a:off x="4155765" y="4407239"/>
                  <a:ext cx="111755" cy="111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3" h="3193" extrusionOk="0">
                      <a:moveTo>
                        <a:pt x="0" y="1"/>
                      </a:moveTo>
                      <a:lnTo>
                        <a:pt x="0" y="477"/>
                      </a:lnTo>
                      <a:cubicBezTo>
                        <a:pt x="1498" y="477"/>
                        <a:pt x="2716" y="1695"/>
                        <a:pt x="2716" y="3193"/>
                      </a:cubicBezTo>
                      <a:lnTo>
                        <a:pt x="3192" y="3193"/>
                      </a:lnTo>
                      <a:cubicBezTo>
                        <a:pt x="3192" y="1433"/>
                        <a:pt x="176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023;p75">
                  <a:extLst>
                    <a:ext uri="{FF2B5EF4-FFF2-40B4-BE49-F238E27FC236}">
                      <a16:creationId xmlns:a16="http://schemas.microsoft.com/office/drawing/2014/main" id="{A03B70B3-2E67-08F8-021F-D0B19021E53D}"/>
                    </a:ext>
                  </a:extLst>
                </p:cNvPr>
                <p:cNvSpPr/>
                <p:nvPr/>
              </p:nvSpPr>
              <p:spPr>
                <a:xfrm>
                  <a:off x="4155765" y="4445179"/>
                  <a:ext cx="73815" cy="73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9" h="2109" extrusionOk="0">
                      <a:moveTo>
                        <a:pt x="0" y="0"/>
                      </a:moveTo>
                      <a:lnTo>
                        <a:pt x="0" y="477"/>
                      </a:lnTo>
                      <a:cubicBezTo>
                        <a:pt x="902" y="477"/>
                        <a:pt x="1632" y="1207"/>
                        <a:pt x="1632" y="2109"/>
                      </a:cubicBezTo>
                      <a:lnTo>
                        <a:pt x="2109" y="2109"/>
                      </a:lnTo>
                      <a:cubicBezTo>
                        <a:pt x="2109" y="945"/>
                        <a:pt x="1164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024;p75">
                  <a:extLst>
                    <a:ext uri="{FF2B5EF4-FFF2-40B4-BE49-F238E27FC236}">
                      <a16:creationId xmlns:a16="http://schemas.microsoft.com/office/drawing/2014/main" id="{6A4BC1A3-740F-27FA-0AEE-415DAC4B588F}"/>
                    </a:ext>
                  </a:extLst>
                </p:cNvPr>
                <p:cNvSpPr/>
                <p:nvPr/>
              </p:nvSpPr>
              <p:spPr>
                <a:xfrm>
                  <a:off x="4155765" y="4487145"/>
                  <a:ext cx="31850" cy="3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" h="910" extrusionOk="0">
                      <a:moveTo>
                        <a:pt x="0" y="1"/>
                      </a:moveTo>
                      <a:lnTo>
                        <a:pt x="0" y="910"/>
                      </a:lnTo>
                      <a:lnTo>
                        <a:pt x="909" y="910"/>
                      </a:lnTo>
                      <a:cubicBezTo>
                        <a:pt x="909" y="407"/>
                        <a:pt x="503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025;p75">
                  <a:extLst>
                    <a:ext uri="{FF2B5EF4-FFF2-40B4-BE49-F238E27FC236}">
                      <a16:creationId xmlns:a16="http://schemas.microsoft.com/office/drawing/2014/main" id="{B6CDD745-2AA3-3727-A8C9-E7805920F5AC}"/>
                    </a:ext>
                  </a:extLst>
                </p:cNvPr>
                <p:cNvSpPr/>
                <p:nvPr/>
              </p:nvSpPr>
              <p:spPr>
                <a:xfrm>
                  <a:off x="4471542" y="4367723"/>
                  <a:ext cx="68530" cy="6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" h="1958" extrusionOk="0">
                      <a:moveTo>
                        <a:pt x="248" y="1"/>
                      </a:moveTo>
                      <a:cubicBezTo>
                        <a:pt x="113" y="1"/>
                        <a:pt x="1" y="113"/>
                        <a:pt x="1" y="248"/>
                      </a:cubicBezTo>
                      <a:lnTo>
                        <a:pt x="1" y="1710"/>
                      </a:lnTo>
                      <a:cubicBezTo>
                        <a:pt x="1" y="1849"/>
                        <a:pt x="113" y="1958"/>
                        <a:pt x="248" y="1958"/>
                      </a:cubicBezTo>
                      <a:cubicBezTo>
                        <a:pt x="383" y="1958"/>
                        <a:pt x="495" y="1849"/>
                        <a:pt x="495" y="1710"/>
                      </a:cubicBezTo>
                      <a:lnTo>
                        <a:pt x="495" y="496"/>
                      </a:lnTo>
                      <a:lnTo>
                        <a:pt x="1710" y="496"/>
                      </a:lnTo>
                      <a:cubicBezTo>
                        <a:pt x="1845" y="496"/>
                        <a:pt x="1958" y="383"/>
                        <a:pt x="1958" y="248"/>
                      </a:cubicBezTo>
                      <a:cubicBezTo>
                        <a:pt x="1958" y="113"/>
                        <a:pt x="1845" y="1"/>
                        <a:pt x="171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026;p75">
                  <a:extLst>
                    <a:ext uri="{FF2B5EF4-FFF2-40B4-BE49-F238E27FC236}">
                      <a16:creationId xmlns:a16="http://schemas.microsoft.com/office/drawing/2014/main" id="{3299A39F-E953-A5C0-7FAF-68855AF5309B}"/>
                    </a:ext>
                  </a:extLst>
                </p:cNvPr>
                <p:cNvSpPr/>
                <p:nvPr/>
              </p:nvSpPr>
              <p:spPr>
                <a:xfrm>
                  <a:off x="4553164" y="4367723"/>
                  <a:ext cx="68705" cy="6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3" h="1958" extrusionOk="0">
                      <a:moveTo>
                        <a:pt x="249" y="1"/>
                      </a:moveTo>
                      <a:cubicBezTo>
                        <a:pt x="113" y="1"/>
                        <a:pt x="1" y="113"/>
                        <a:pt x="1" y="248"/>
                      </a:cubicBezTo>
                      <a:cubicBezTo>
                        <a:pt x="1" y="383"/>
                        <a:pt x="113" y="496"/>
                        <a:pt x="249" y="496"/>
                      </a:cubicBezTo>
                      <a:lnTo>
                        <a:pt x="1467" y="496"/>
                      </a:lnTo>
                      <a:lnTo>
                        <a:pt x="1467" y="1710"/>
                      </a:lnTo>
                      <a:cubicBezTo>
                        <a:pt x="1467" y="1849"/>
                        <a:pt x="1576" y="1958"/>
                        <a:pt x="1715" y="1958"/>
                      </a:cubicBezTo>
                      <a:cubicBezTo>
                        <a:pt x="1851" y="1958"/>
                        <a:pt x="1963" y="1849"/>
                        <a:pt x="1963" y="1710"/>
                      </a:cubicBezTo>
                      <a:lnTo>
                        <a:pt x="1963" y="248"/>
                      </a:lnTo>
                      <a:cubicBezTo>
                        <a:pt x="1963" y="113"/>
                        <a:pt x="1851" y="1"/>
                        <a:pt x="17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027;p75">
                  <a:extLst>
                    <a:ext uri="{FF2B5EF4-FFF2-40B4-BE49-F238E27FC236}">
                      <a16:creationId xmlns:a16="http://schemas.microsoft.com/office/drawing/2014/main" id="{C8B899F4-7264-DB1F-C3AC-991D281D1610}"/>
                    </a:ext>
                  </a:extLst>
                </p:cNvPr>
                <p:cNvSpPr/>
                <p:nvPr/>
              </p:nvSpPr>
              <p:spPr>
                <a:xfrm>
                  <a:off x="4553164" y="4455190"/>
                  <a:ext cx="68705" cy="68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3" h="1959" extrusionOk="0">
                      <a:moveTo>
                        <a:pt x="1715" y="0"/>
                      </a:moveTo>
                      <a:cubicBezTo>
                        <a:pt x="1576" y="0"/>
                        <a:pt x="1467" y="113"/>
                        <a:pt x="1467" y="248"/>
                      </a:cubicBezTo>
                      <a:lnTo>
                        <a:pt x="1467" y="1463"/>
                      </a:lnTo>
                      <a:lnTo>
                        <a:pt x="249" y="1463"/>
                      </a:lnTo>
                      <a:cubicBezTo>
                        <a:pt x="113" y="1463"/>
                        <a:pt x="1" y="1575"/>
                        <a:pt x="1" y="1711"/>
                      </a:cubicBezTo>
                      <a:cubicBezTo>
                        <a:pt x="1" y="1850"/>
                        <a:pt x="113" y="1959"/>
                        <a:pt x="249" y="1959"/>
                      </a:cubicBezTo>
                      <a:lnTo>
                        <a:pt x="1715" y="1959"/>
                      </a:lnTo>
                      <a:cubicBezTo>
                        <a:pt x="1851" y="1959"/>
                        <a:pt x="1963" y="1850"/>
                        <a:pt x="1963" y="1711"/>
                      </a:cubicBezTo>
                      <a:lnTo>
                        <a:pt x="1963" y="248"/>
                      </a:lnTo>
                      <a:cubicBezTo>
                        <a:pt x="1963" y="113"/>
                        <a:pt x="1851" y="0"/>
                        <a:pt x="171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028;p75">
                  <a:extLst>
                    <a:ext uri="{FF2B5EF4-FFF2-40B4-BE49-F238E27FC236}">
                      <a16:creationId xmlns:a16="http://schemas.microsoft.com/office/drawing/2014/main" id="{7F739529-3A2B-A438-DA5B-0ACA6A3B8AFF}"/>
                    </a:ext>
                  </a:extLst>
                </p:cNvPr>
                <p:cNvSpPr/>
                <p:nvPr/>
              </p:nvSpPr>
              <p:spPr>
                <a:xfrm>
                  <a:off x="4471542" y="4455190"/>
                  <a:ext cx="68530" cy="68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" h="1959" extrusionOk="0">
                      <a:moveTo>
                        <a:pt x="248" y="0"/>
                      </a:moveTo>
                      <a:cubicBezTo>
                        <a:pt x="113" y="0"/>
                        <a:pt x="1" y="113"/>
                        <a:pt x="1" y="248"/>
                      </a:cubicBezTo>
                      <a:lnTo>
                        <a:pt x="1" y="1711"/>
                      </a:lnTo>
                      <a:cubicBezTo>
                        <a:pt x="1" y="1850"/>
                        <a:pt x="113" y="1959"/>
                        <a:pt x="248" y="1959"/>
                      </a:cubicBezTo>
                      <a:lnTo>
                        <a:pt x="1710" y="1959"/>
                      </a:lnTo>
                      <a:cubicBezTo>
                        <a:pt x="1845" y="1959"/>
                        <a:pt x="1958" y="1850"/>
                        <a:pt x="1958" y="1711"/>
                      </a:cubicBezTo>
                      <a:cubicBezTo>
                        <a:pt x="1958" y="1575"/>
                        <a:pt x="1845" y="1463"/>
                        <a:pt x="1710" y="1463"/>
                      </a:cubicBezTo>
                      <a:lnTo>
                        <a:pt x="495" y="1463"/>
                      </a:lnTo>
                      <a:lnTo>
                        <a:pt x="495" y="248"/>
                      </a:lnTo>
                      <a:cubicBezTo>
                        <a:pt x="495" y="113"/>
                        <a:pt x="383" y="0"/>
                        <a:pt x="2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5" name="TextBox 8">
            <a:extLst>
              <a:ext uri="{FF2B5EF4-FFF2-40B4-BE49-F238E27FC236}">
                <a16:creationId xmlns:a16="http://schemas.microsoft.com/office/drawing/2014/main" id="{51C378DC-7B6D-694B-01DE-D64B4C9B7071}"/>
              </a:ext>
            </a:extLst>
          </p:cNvPr>
          <p:cNvSpPr txBox="1"/>
          <p:nvPr/>
        </p:nvSpPr>
        <p:spPr>
          <a:xfrm>
            <a:off x="3989828" y="3963845"/>
            <a:ext cx="5352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altLang="ko-KR" dirty="0">
                <a:solidFill>
                  <a:srgbClr val="002060"/>
                </a:solidFill>
                <a:cs typeface="Arial" pitchFamily="34" charset="0"/>
              </a:rPr>
              <a:t>Passons à la démonstration, présentée en vidéo</a:t>
            </a:r>
          </a:p>
        </p:txBody>
      </p:sp>
      <p:sp>
        <p:nvSpPr>
          <p:cNvPr id="70" name="Google Shape;1304;p36"/>
          <p:cNvSpPr/>
          <p:nvPr/>
        </p:nvSpPr>
        <p:spPr>
          <a:xfrm rot="1771310">
            <a:off x="3338922" y="4290876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304;p36"/>
          <p:cNvSpPr/>
          <p:nvPr/>
        </p:nvSpPr>
        <p:spPr>
          <a:xfrm rot="1771310">
            <a:off x="4645875" y="-13104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roupe 71"/>
          <p:cNvGrpSpPr/>
          <p:nvPr/>
        </p:nvGrpSpPr>
        <p:grpSpPr>
          <a:xfrm>
            <a:off x="53720" y="4586451"/>
            <a:ext cx="483476" cy="483477"/>
            <a:chOff x="53720" y="4586451"/>
            <a:chExt cx="483476" cy="483477"/>
          </a:xfrm>
        </p:grpSpPr>
        <p:sp>
          <p:nvSpPr>
            <p:cNvPr id="73" name="Ellipse 72"/>
            <p:cNvSpPr/>
            <p:nvPr/>
          </p:nvSpPr>
          <p:spPr>
            <a:xfrm>
              <a:off x="53720" y="4586451"/>
              <a:ext cx="483476" cy="48347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Google Shape;1148;p34"/>
            <p:cNvSpPr txBox="1">
              <a:spLocks/>
            </p:cNvSpPr>
            <p:nvPr/>
          </p:nvSpPr>
          <p:spPr>
            <a:xfrm>
              <a:off x="57860" y="4687549"/>
              <a:ext cx="479336" cy="281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7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9pPr>
            </a:lstStyle>
            <a:p>
              <a:pPr marL="0" indent="0" algn="ctr"/>
              <a:r>
                <a:rPr lang="en" sz="2000" dirty="0">
                  <a:solidFill>
                    <a:schemeClr val="bg2">
                      <a:lumMod val="50000"/>
                    </a:schemeClr>
                  </a:solidFill>
                </a:rPr>
                <a:t>19</a:t>
              </a:r>
              <a:endParaRPr lang="en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288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4" grpId="0"/>
      <p:bldP spid="1275" grpId="0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1" name="Google Shape;1131;p34"/>
          <p:cNvGrpSpPr/>
          <p:nvPr/>
        </p:nvGrpSpPr>
        <p:grpSpPr>
          <a:xfrm>
            <a:off x="847409" y="3550244"/>
            <a:ext cx="599700" cy="599700"/>
            <a:chOff x="7030339" y="1393551"/>
            <a:chExt cx="599700" cy="599700"/>
          </a:xfrm>
          <a:solidFill>
            <a:srgbClr val="7F9ED7"/>
          </a:solidFill>
        </p:grpSpPr>
        <p:sp>
          <p:nvSpPr>
            <p:cNvPr id="1132" name="Google Shape;1132;p34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34"/>
          <p:cNvGrpSpPr/>
          <p:nvPr/>
        </p:nvGrpSpPr>
        <p:grpSpPr>
          <a:xfrm>
            <a:off x="836728" y="2479261"/>
            <a:ext cx="599700" cy="599700"/>
            <a:chOff x="7030339" y="1393551"/>
            <a:chExt cx="599700" cy="599700"/>
          </a:xfrm>
          <a:solidFill>
            <a:srgbClr val="7F9ED7"/>
          </a:solidFill>
        </p:grpSpPr>
        <p:sp>
          <p:nvSpPr>
            <p:cNvPr id="1135" name="Google Shape;1135;p34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34"/>
          <p:cNvGrpSpPr/>
          <p:nvPr/>
        </p:nvGrpSpPr>
        <p:grpSpPr>
          <a:xfrm>
            <a:off x="4700602" y="1406809"/>
            <a:ext cx="599700" cy="599700"/>
            <a:chOff x="7030339" y="1393551"/>
            <a:chExt cx="599700" cy="599700"/>
          </a:xfrm>
          <a:solidFill>
            <a:srgbClr val="7F9ED7"/>
          </a:solidFill>
        </p:grpSpPr>
        <p:sp>
          <p:nvSpPr>
            <p:cNvPr id="1138" name="Google Shape;1138;p34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13A3BC22-7A59-D915-65C7-AF8DD2E02BF8}"/>
              </a:ext>
            </a:extLst>
          </p:cNvPr>
          <p:cNvGrpSpPr/>
          <p:nvPr/>
        </p:nvGrpSpPr>
        <p:grpSpPr>
          <a:xfrm>
            <a:off x="836728" y="1408278"/>
            <a:ext cx="599700" cy="599700"/>
            <a:chOff x="145116" y="1569846"/>
            <a:chExt cx="599700" cy="599700"/>
          </a:xfrm>
        </p:grpSpPr>
        <p:sp>
          <p:nvSpPr>
            <p:cNvPr id="1141" name="Google Shape;1141;p34"/>
            <p:cNvSpPr/>
            <p:nvPr/>
          </p:nvSpPr>
          <p:spPr>
            <a:xfrm>
              <a:off x="145116" y="1569846"/>
              <a:ext cx="599700" cy="599700"/>
            </a:xfrm>
            <a:prstGeom prst="ellipse">
              <a:avLst/>
            </a:prstGeom>
            <a:solidFill>
              <a:srgbClr val="7F9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155797" y="1639445"/>
              <a:ext cx="517500" cy="517500"/>
            </a:xfrm>
            <a:prstGeom prst="ellipse">
              <a:avLst/>
            </a:prstGeom>
            <a:solidFill>
              <a:srgbClr val="7F9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1143" name="Google Shape;1143;p34"/>
          <p:cNvSpPr txBox="1">
            <a:spLocks noGrp="1"/>
          </p:cNvSpPr>
          <p:nvPr>
            <p:ph type="title"/>
          </p:nvPr>
        </p:nvSpPr>
        <p:spPr>
          <a:xfrm>
            <a:off x="20453" y="0"/>
            <a:ext cx="1116125" cy="774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8" name="Google Shape;1148;p34"/>
          <p:cNvSpPr txBox="1">
            <a:spLocks noGrp="1"/>
          </p:cNvSpPr>
          <p:nvPr>
            <p:ph type="title" idx="5"/>
          </p:nvPr>
        </p:nvSpPr>
        <p:spPr>
          <a:xfrm>
            <a:off x="855478" y="1484328"/>
            <a:ext cx="562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01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49" name="Google Shape;1149;p34"/>
          <p:cNvSpPr txBox="1">
            <a:spLocks noGrp="1"/>
          </p:cNvSpPr>
          <p:nvPr>
            <p:ph type="title" idx="6"/>
          </p:nvPr>
        </p:nvSpPr>
        <p:spPr>
          <a:xfrm>
            <a:off x="857728" y="2558386"/>
            <a:ext cx="55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03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50" name="Google Shape;1150;p34"/>
          <p:cNvSpPr txBox="1">
            <a:spLocks noGrp="1"/>
          </p:cNvSpPr>
          <p:nvPr>
            <p:ph type="title" idx="8"/>
          </p:nvPr>
        </p:nvSpPr>
        <p:spPr>
          <a:xfrm>
            <a:off x="855478" y="3640917"/>
            <a:ext cx="562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05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51" name="Google Shape;1151;p34"/>
          <p:cNvSpPr txBox="1">
            <a:spLocks noGrp="1"/>
          </p:cNvSpPr>
          <p:nvPr>
            <p:ph type="title" idx="7"/>
          </p:nvPr>
        </p:nvSpPr>
        <p:spPr>
          <a:xfrm>
            <a:off x="4742602" y="1496474"/>
            <a:ext cx="55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02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52" name="Google Shape;1152;p34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8001699" y="1985127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34"/>
          <p:cNvSpPr txBox="1">
            <a:spLocks noGrp="1"/>
          </p:cNvSpPr>
          <p:nvPr>
            <p:ph type="subTitle" idx="9"/>
          </p:nvPr>
        </p:nvSpPr>
        <p:spPr>
          <a:xfrm>
            <a:off x="1477467" y="1496474"/>
            <a:ext cx="1874268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204" name="Google Shape;1204;p34"/>
          <p:cNvSpPr txBox="1">
            <a:spLocks noGrp="1"/>
          </p:cNvSpPr>
          <p:nvPr>
            <p:ph type="subTitle" idx="13"/>
          </p:nvPr>
        </p:nvSpPr>
        <p:spPr>
          <a:xfrm>
            <a:off x="5362258" y="1496474"/>
            <a:ext cx="2176200" cy="4405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FR" sz="20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FR" sz="20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</a:t>
            </a:r>
          </a:p>
        </p:txBody>
      </p:sp>
      <p:sp>
        <p:nvSpPr>
          <p:cNvPr id="1205" name="Google Shape;1205;p34"/>
          <p:cNvSpPr txBox="1">
            <a:spLocks noGrp="1"/>
          </p:cNvSpPr>
          <p:nvPr>
            <p:ph type="subTitle" idx="14"/>
          </p:nvPr>
        </p:nvSpPr>
        <p:spPr>
          <a:xfrm>
            <a:off x="1497179" y="2542720"/>
            <a:ext cx="2768582" cy="4727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proposées</a:t>
            </a:r>
          </a:p>
        </p:txBody>
      </p:sp>
      <p:sp>
        <p:nvSpPr>
          <p:cNvPr id="1206" name="Google Shape;1206;p34"/>
          <p:cNvSpPr txBox="1">
            <a:spLocks noGrp="1"/>
          </p:cNvSpPr>
          <p:nvPr>
            <p:ph type="subTitle" idx="15"/>
          </p:nvPr>
        </p:nvSpPr>
        <p:spPr>
          <a:xfrm>
            <a:off x="1578595" y="3586762"/>
            <a:ext cx="2309149" cy="5017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Démonstration</a:t>
            </a:r>
          </a:p>
        </p:txBody>
      </p:sp>
      <p:grpSp>
        <p:nvGrpSpPr>
          <p:cNvPr id="1207" name="Google Shape;1207;p34"/>
          <p:cNvGrpSpPr/>
          <p:nvPr/>
        </p:nvGrpSpPr>
        <p:grpSpPr>
          <a:xfrm>
            <a:off x="5853435" y="241902"/>
            <a:ext cx="745978" cy="516368"/>
            <a:chOff x="923424" y="1580182"/>
            <a:chExt cx="1171264" cy="810752"/>
          </a:xfrm>
        </p:grpSpPr>
        <p:sp>
          <p:nvSpPr>
            <p:cNvPr id="1208" name="Google Shape;1208;p34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131;p34">
            <a:extLst>
              <a:ext uri="{FF2B5EF4-FFF2-40B4-BE49-F238E27FC236}">
                <a16:creationId xmlns:a16="http://schemas.microsoft.com/office/drawing/2014/main" id="{5DB661F7-4D2D-8DE8-0348-5534F93C1F6A}"/>
              </a:ext>
            </a:extLst>
          </p:cNvPr>
          <p:cNvGrpSpPr/>
          <p:nvPr/>
        </p:nvGrpSpPr>
        <p:grpSpPr>
          <a:xfrm>
            <a:off x="4700602" y="2479261"/>
            <a:ext cx="599700" cy="599700"/>
            <a:chOff x="7030339" y="1393551"/>
            <a:chExt cx="599700" cy="599700"/>
          </a:xfrm>
          <a:solidFill>
            <a:srgbClr val="7F9ED7"/>
          </a:solidFill>
        </p:grpSpPr>
        <p:sp>
          <p:nvSpPr>
            <p:cNvPr id="7" name="Google Shape;1132;p34">
              <a:extLst>
                <a:ext uri="{FF2B5EF4-FFF2-40B4-BE49-F238E27FC236}">
                  <a16:creationId xmlns:a16="http://schemas.microsoft.com/office/drawing/2014/main" id="{1DA57A09-DE73-479C-DC49-2C9571251316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33;p34">
              <a:extLst>
                <a:ext uri="{FF2B5EF4-FFF2-40B4-BE49-F238E27FC236}">
                  <a16:creationId xmlns:a16="http://schemas.microsoft.com/office/drawing/2014/main" id="{B846BCDD-E7B0-7B59-4552-D42BEAEAD9C3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150;p34">
            <a:extLst>
              <a:ext uri="{FF2B5EF4-FFF2-40B4-BE49-F238E27FC236}">
                <a16:creationId xmlns:a16="http://schemas.microsoft.com/office/drawing/2014/main" id="{3B99ACEF-B50D-A099-A882-833CF7F3669E}"/>
              </a:ext>
            </a:extLst>
          </p:cNvPr>
          <p:cNvSpPr txBox="1">
            <a:spLocks/>
          </p:cNvSpPr>
          <p:nvPr/>
        </p:nvSpPr>
        <p:spPr>
          <a:xfrm>
            <a:off x="4741763" y="2554685"/>
            <a:ext cx="539911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ecular One"/>
              <a:buNone/>
              <a:defRPr sz="2400" b="0" i="0" u="none" strike="noStrike" cap="none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04</a:t>
            </a:r>
          </a:p>
        </p:txBody>
      </p:sp>
      <p:grpSp>
        <p:nvGrpSpPr>
          <p:cNvPr id="10" name="Google Shape;1131;p34">
            <a:extLst>
              <a:ext uri="{FF2B5EF4-FFF2-40B4-BE49-F238E27FC236}">
                <a16:creationId xmlns:a16="http://schemas.microsoft.com/office/drawing/2014/main" id="{C0F79DC1-542B-AB97-4077-127A8D03094B}"/>
              </a:ext>
            </a:extLst>
          </p:cNvPr>
          <p:cNvGrpSpPr/>
          <p:nvPr/>
        </p:nvGrpSpPr>
        <p:grpSpPr>
          <a:xfrm>
            <a:off x="4700602" y="3550244"/>
            <a:ext cx="599700" cy="599700"/>
            <a:chOff x="7030339" y="1393551"/>
            <a:chExt cx="599700" cy="599700"/>
          </a:xfrm>
          <a:solidFill>
            <a:srgbClr val="7F9ED7"/>
          </a:solidFill>
        </p:grpSpPr>
        <p:sp>
          <p:nvSpPr>
            <p:cNvPr id="11" name="Google Shape;1132;p34">
              <a:extLst>
                <a:ext uri="{FF2B5EF4-FFF2-40B4-BE49-F238E27FC236}">
                  <a16:creationId xmlns:a16="http://schemas.microsoft.com/office/drawing/2014/main" id="{35B3CA4B-E30B-F45A-5022-373F625AA6F3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133;p34">
              <a:extLst>
                <a:ext uri="{FF2B5EF4-FFF2-40B4-BE49-F238E27FC236}">
                  <a16:creationId xmlns:a16="http://schemas.microsoft.com/office/drawing/2014/main" id="{315415D0-211D-450E-A13B-4AFB3ACC1215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150;p34">
            <a:extLst>
              <a:ext uri="{FF2B5EF4-FFF2-40B4-BE49-F238E27FC236}">
                <a16:creationId xmlns:a16="http://schemas.microsoft.com/office/drawing/2014/main" id="{3E7C9CEB-427A-F80C-DBD7-622B5B4A5E6F}"/>
              </a:ext>
            </a:extLst>
          </p:cNvPr>
          <p:cNvSpPr txBox="1">
            <a:spLocks/>
          </p:cNvSpPr>
          <p:nvPr/>
        </p:nvSpPr>
        <p:spPr>
          <a:xfrm>
            <a:off x="4704135" y="3640917"/>
            <a:ext cx="562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ecular One"/>
              <a:buNone/>
              <a:defRPr sz="2400" b="0" i="0" u="none" strike="noStrike" cap="none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06</a:t>
            </a:r>
          </a:p>
        </p:txBody>
      </p:sp>
      <p:sp>
        <p:nvSpPr>
          <p:cNvPr id="16" name="Google Shape;1206;p34">
            <a:extLst>
              <a:ext uri="{FF2B5EF4-FFF2-40B4-BE49-F238E27FC236}">
                <a16:creationId xmlns:a16="http://schemas.microsoft.com/office/drawing/2014/main" id="{9130951E-4D81-27BE-E8ED-27FA35122647}"/>
              </a:ext>
            </a:extLst>
          </p:cNvPr>
          <p:cNvSpPr txBox="1">
            <a:spLocks/>
          </p:cNvSpPr>
          <p:nvPr/>
        </p:nvSpPr>
        <p:spPr>
          <a:xfrm>
            <a:off x="5362258" y="3544990"/>
            <a:ext cx="3630973" cy="54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pPr marL="0" indent="0"/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et perspectives</a:t>
            </a:r>
          </a:p>
        </p:txBody>
      </p:sp>
      <p:sp>
        <p:nvSpPr>
          <p:cNvPr id="22" name="Google Shape;1206;p34">
            <a:extLst>
              <a:ext uri="{FF2B5EF4-FFF2-40B4-BE49-F238E27FC236}">
                <a16:creationId xmlns:a16="http://schemas.microsoft.com/office/drawing/2014/main" id="{14E87FF3-AD03-AC78-E764-338395A7CC72}"/>
              </a:ext>
            </a:extLst>
          </p:cNvPr>
          <p:cNvSpPr txBox="1">
            <a:spLocks/>
          </p:cNvSpPr>
          <p:nvPr/>
        </p:nvSpPr>
        <p:spPr>
          <a:xfrm>
            <a:off x="5184042" y="2234299"/>
            <a:ext cx="4115079" cy="818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pPr marL="0" indent="0"/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réseau proposée</a:t>
            </a:r>
          </a:p>
        </p:txBody>
      </p:sp>
      <p:grpSp>
        <p:nvGrpSpPr>
          <p:cNvPr id="40" name="Groupe 39"/>
          <p:cNvGrpSpPr/>
          <p:nvPr/>
        </p:nvGrpSpPr>
        <p:grpSpPr>
          <a:xfrm>
            <a:off x="53720" y="4586451"/>
            <a:ext cx="483476" cy="483477"/>
            <a:chOff x="53720" y="4586451"/>
            <a:chExt cx="483476" cy="483477"/>
          </a:xfrm>
        </p:grpSpPr>
        <p:sp>
          <p:nvSpPr>
            <p:cNvPr id="41" name="Ellipse 40"/>
            <p:cNvSpPr/>
            <p:nvPr/>
          </p:nvSpPr>
          <p:spPr>
            <a:xfrm>
              <a:off x="53720" y="4586451"/>
              <a:ext cx="483476" cy="48347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Google Shape;1148;p34"/>
            <p:cNvSpPr txBox="1">
              <a:spLocks/>
            </p:cNvSpPr>
            <p:nvPr/>
          </p:nvSpPr>
          <p:spPr>
            <a:xfrm>
              <a:off x="57860" y="4687549"/>
              <a:ext cx="479336" cy="281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7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9pPr>
            </a:lstStyle>
            <a:p>
              <a:pPr marL="0" indent="0" algn="ctr"/>
              <a:r>
                <a:rPr lang="en" sz="2000" dirty="0">
                  <a:solidFill>
                    <a:schemeClr val="bg2">
                      <a:lumMod val="50000"/>
                    </a:schemeClr>
                  </a:solidFill>
                </a:rPr>
                <a:t>02</a:t>
              </a:r>
              <a:endParaRPr lang="en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3" grpId="0"/>
      <p:bldP spid="1148" grpId="0"/>
      <p:bldP spid="1149" grpId="0"/>
      <p:bldP spid="1150" grpId="0"/>
      <p:bldP spid="1151" grpId="0"/>
      <p:bldP spid="1203" grpId="0" build="p"/>
      <p:bldP spid="1204" grpId="0" build="p"/>
      <p:bldP spid="1205" grpId="0" build="p"/>
      <p:bldP spid="1206" grpId="0" build="p"/>
      <p:bldP spid="9" grpId="0"/>
      <p:bldP spid="13" grpId="0"/>
      <p:bldP spid="16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>
          <a:extLst>
            <a:ext uri="{FF2B5EF4-FFF2-40B4-BE49-F238E27FC236}">
              <a16:creationId xmlns:a16="http://schemas.microsoft.com/office/drawing/2014/main" id="{9BF73B1F-9BFF-EC8C-9F2F-423561C08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>
            <a:extLst>
              <a:ext uri="{FF2B5EF4-FFF2-40B4-BE49-F238E27FC236}">
                <a16:creationId xmlns:a16="http://schemas.microsoft.com/office/drawing/2014/main" id="{90CB2622-B095-F441-4084-5E019307CC41}"/>
              </a:ext>
            </a:extLst>
          </p:cNvPr>
          <p:cNvSpPr/>
          <p:nvPr/>
        </p:nvSpPr>
        <p:spPr>
          <a:xfrm rot="257">
            <a:off x="713228" y="539601"/>
            <a:ext cx="2451955" cy="2451223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6">
            <a:extLst>
              <a:ext uri="{FF2B5EF4-FFF2-40B4-BE49-F238E27FC236}">
                <a16:creationId xmlns:a16="http://schemas.microsoft.com/office/drawing/2014/main" id="{2B385ACD-BAE1-BC56-99F1-BAE9C9605F9C}"/>
              </a:ext>
            </a:extLst>
          </p:cNvPr>
          <p:cNvGrpSpPr/>
          <p:nvPr/>
        </p:nvGrpSpPr>
        <p:grpSpPr>
          <a:xfrm>
            <a:off x="1231860" y="1057867"/>
            <a:ext cx="1414691" cy="1414691"/>
            <a:chOff x="-413284" y="1196451"/>
            <a:chExt cx="750300" cy="750300"/>
          </a:xfrm>
          <a:solidFill>
            <a:schemeClr val="accent1">
              <a:lumMod val="75000"/>
            </a:schemeClr>
          </a:solidFill>
        </p:grpSpPr>
        <p:sp>
          <p:nvSpPr>
            <p:cNvPr id="1258" name="Google Shape;1258;p36">
              <a:extLst>
                <a:ext uri="{FF2B5EF4-FFF2-40B4-BE49-F238E27FC236}">
                  <a16:creationId xmlns:a16="http://schemas.microsoft.com/office/drawing/2014/main" id="{2D4E4BA4-0CC8-FEE6-6A03-F234DC8C01EC}"/>
                </a:ext>
              </a:extLst>
            </p:cNvPr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6">
              <a:extLst>
                <a:ext uri="{FF2B5EF4-FFF2-40B4-BE49-F238E27FC236}">
                  <a16:creationId xmlns:a16="http://schemas.microsoft.com/office/drawing/2014/main" id="{06134647-6ED7-46AB-051E-19485E3AA2CB}"/>
                </a:ext>
              </a:extLst>
            </p:cNvPr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1" name="Google Shape;1261;p36">
            <a:extLst>
              <a:ext uri="{FF2B5EF4-FFF2-40B4-BE49-F238E27FC236}">
                <a16:creationId xmlns:a16="http://schemas.microsoft.com/office/drawing/2014/main" id="{C2F17321-A8A9-3BB5-3BFA-EBDC14287BB2}"/>
              </a:ext>
            </a:extLst>
          </p:cNvPr>
          <p:cNvGrpSpPr/>
          <p:nvPr/>
        </p:nvGrpSpPr>
        <p:grpSpPr>
          <a:xfrm>
            <a:off x="-6475" y="4609669"/>
            <a:ext cx="9250200" cy="547540"/>
            <a:chOff x="-6475" y="4167900"/>
            <a:chExt cx="9250200" cy="988875"/>
          </a:xfrm>
        </p:grpSpPr>
        <p:cxnSp>
          <p:nvCxnSpPr>
            <p:cNvPr id="1262" name="Google Shape;1262;p36">
              <a:extLst>
                <a:ext uri="{FF2B5EF4-FFF2-40B4-BE49-F238E27FC236}">
                  <a16:creationId xmlns:a16="http://schemas.microsoft.com/office/drawing/2014/main" id="{701A51CE-28C6-D960-781D-7BEF80DA42AF}"/>
                </a:ext>
              </a:extLst>
            </p:cNvPr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6">
              <a:extLst>
                <a:ext uri="{FF2B5EF4-FFF2-40B4-BE49-F238E27FC236}">
                  <a16:creationId xmlns:a16="http://schemas.microsoft.com/office/drawing/2014/main" id="{1B9ED739-9702-23B8-3D67-388AD48FD342}"/>
                </a:ext>
              </a:extLst>
            </p:cNvPr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6">
              <a:extLst>
                <a:ext uri="{FF2B5EF4-FFF2-40B4-BE49-F238E27FC236}">
                  <a16:creationId xmlns:a16="http://schemas.microsoft.com/office/drawing/2014/main" id="{5336172E-F55D-2445-F67A-EC84322A616F}"/>
                </a:ext>
              </a:extLst>
            </p:cNvPr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6">
              <a:extLst>
                <a:ext uri="{FF2B5EF4-FFF2-40B4-BE49-F238E27FC236}">
                  <a16:creationId xmlns:a16="http://schemas.microsoft.com/office/drawing/2014/main" id="{C5E5828B-E941-3F8E-F31E-A3951F278C9F}"/>
                </a:ext>
              </a:extLst>
            </p:cNvPr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6">
              <a:extLst>
                <a:ext uri="{FF2B5EF4-FFF2-40B4-BE49-F238E27FC236}">
                  <a16:creationId xmlns:a16="http://schemas.microsoft.com/office/drawing/2014/main" id="{4EE7B911-5361-54CC-B98E-1ACA8A331334}"/>
                </a:ext>
              </a:extLst>
            </p:cNvPr>
            <p:cNvCxnSpPr/>
            <p:nvPr/>
          </p:nvCxnSpPr>
          <p:spPr>
            <a:xfrm rot="10800000" flipH="1">
              <a:off x="-647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6">
              <a:extLst>
                <a:ext uri="{FF2B5EF4-FFF2-40B4-BE49-F238E27FC236}">
                  <a16:creationId xmlns:a16="http://schemas.microsoft.com/office/drawing/2014/main" id="{6A116A7C-F6C6-65FC-2C4C-ED384086E3A9}"/>
                </a:ext>
              </a:extLst>
            </p:cNvPr>
            <p:cNvCxnSpPr/>
            <p:nvPr/>
          </p:nvCxnSpPr>
          <p:spPr>
            <a:xfrm rot="10800000" flipH="1">
              <a:off x="1514439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6">
              <a:extLst>
                <a:ext uri="{FF2B5EF4-FFF2-40B4-BE49-F238E27FC236}">
                  <a16:creationId xmlns:a16="http://schemas.microsoft.com/office/drawing/2014/main" id="{B4EE0780-BEF1-60D7-5DD1-DD0B371E6BE2}"/>
                </a:ext>
              </a:extLst>
            </p:cNvPr>
            <p:cNvCxnSpPr/>
            <p:nvPr/>
          </p:nvCxnSpPr>
          <p:spPr>
            <a:xfrm rot="10800000" flipH="1">
              <a:off x="2941154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36">
              <a:extLst>
                <a:ext uri="{FF2B5EF4-FFF2-40B4-BE49-F238E27FC236}">
                  <a16:creationId xmlns:a16="http://schemas.microsoft.com/office/drawing/2014/main" id="{84DDADC8-B20E-BDC2-3557-236B685B8824}"/>
                </a:ext>
              </a:extLst>
            </p:cNvPr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36">
              <a:extLst>
                <a:ext uri="{FF2B5EF4-FFF2-40B4-BE49-F238E27FC236}">
                  <a16:creationId xmlns:a16="http://schemas.microsoft.com/office/drawing/2014/main" id="{59B88310-0377-F6CF-DC6B-B3B13DAB971A}"/>
                </a:ext>
              </a:extLst>
            </p:cNvPr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36">
              <a:extLst>
                <a:ext uri="{FF2B5EF4-FFF2-40B4-BE49-F238E27FC236}">
                  <a16:creationId xmlns:a16="http://schemas.microsoft.com/office/drawing/2014/main" id="{7A72D3B5-2279-865B-89EA-4F5E04B54236}"/>
                </a:ext>
              </a:extLst>
            </p:cNvPr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36">
              <a:extLst>
                <a:ext uri="{FF2B5EF4-FFF2-40B4-BE49-F238E27FC236}">
                  <a16:creationId xmlns:a16="http://schemas.microsoft.com/office/drawing/2014/main" id="{1D590411-EEC5-6B01-A1BD-7B33A85C60D2}"/>
                </a:ext>
              </a:extLst>
            </p:cNvPr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36">
              <a:extLst>
                <a:ext uri="{FF2B5EF4-FFF2-40B4-BE49-F238E27FC236}">
                  <a16:creationId xmlns:a16="http://schemas.microsoft.com/office/drawing/2014/main" id="{8E5D0771-FB5B-4461-1CE4-D1C073077845}"/>
                </a:ext>
              </a:extLst>
            </p:cNvPr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4" name="Google Shape;1274;p36">
            <a:extLst>
              <a:ext uri="{FF2B5EF4-FFF2-40B4-BE49-F238E27FC236}">
                <a16:creationId xmlns:a16="http://schemas.microsoft.com/office/drawing/2014/main" id="{7CE7D3CA-FCBA-5D7A-B1AC-E9B5B2C9B5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72577" y="933926"/>
            <a:ext cx="4765025" cy="16625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FR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et perspectives</a:t>
            </a:r>
            <a:endParaRPr lang="fr-FR" dirty="0"/>
          </a:p>
        </p:txBody>
      </p:sp>
      <p:sp>
        <p:nvSpPr>
          <p:cNvPr id="1275" name="Google Shape;1275;p36">
            <a:extLst>
              <a:ext uri="{FF2B5EF4-FFF2-40B4-BE49-F238E27FC236}">
                <a16:creationId xmlns:a16="http://schemas.microsoft.com/office/drawing/2014/main" id="{1CCA1119-2A90-65F3-4769-38A64394F75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28555" y="1393362"/>
            <a:ext cx="1221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06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03" name="Google Shape;1303;p36">
            <a:extLst>
              <a:ext uri="{FF2B5EF4-FFF2-40B4-BE49-F238E27FC236}">
                <a16:creationId xmlns:a16="http://schemas.microsoft.com/office/drawing/2014/main" id="{3A098CD8-2BFB-7E3F-4DBF-0AA4CA121554}"/>
              </a:ext>
            </a:extLst>
          </p:cNvPr>
          <p:cNvSpPr/>
          <p:nvPr/>
        </p:nvSpPr>
        <p:spPr>
          <a:xfrm rot="1771310">
            <a:off x="4634650" y="-139237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6">
            <a:extLst>
              <a:ext uri="{FF2B5EF4-FFF2-40B4-BE49-F238E27FC236}">
                <a16:creationId xmlns:a16="http://schemas.microsoft.com/office/drawing/2014/main" id="{213EC3EC-B812-C21B-F16F-11DAD80CE8E6}"/>
              </a:ext>
            </a:extLst>
          </p:cNvPr>
          <p:cNvSpPr/>
          <p:nvPr/>
        </p:nvSpPr>
        <p:spPr>
          <a:xfrm rot="1771310">
            <a:off x="4999875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5" name="Google Shape;1305;p36">
            <a:extLst>
              <a:ext uri="{FF2B5EF4-FFF2-40B4-BE49-F238E27FC236}">
                <a16:creationId xmlns:a16="http://schemas.microsoft.com/office/drawing/2014/main" id="{5D9F41AA-B1E0-3E52-CF0C-EA0D214C967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308824" y="43322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6">
            <a:extLst>
              <a:ext uri="{FF2B5EF4-FFF2-40B4-BE49-F238E27FC236}">
                <a16:creationId xmlns:a16="http://schemas.microsoft.com/office/drawing/2014/main" id="{9056F13A-7C28-FBBF-4C3F-01C4EFF0B82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6">
            <a:extLst>
              <a:ext uri="{FF2B5EF4-FFF2-40B4-BE49-F238E27FC236}">
                <a16:creationId xmlns:a16="http://schemas.microsoft.com/office/drawing/2014/main" id="{7A71CF84-D253-A762-2380-0DA9B2009A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-3618762">
            <a:off x="75750" y="200664"/>
            <a:ext cx="726649" cy="5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304;p36"/>
          <p:cNvSpPr/>
          <p:nvPr/>
        </p:nvSpPr>
        <p:spPr>
          <a:xfrm rot="1771310">
            <a:off x="4999876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304;p36"/>
          <p:cNvSpPr/>
          <p:nvPr/>
        </p:nvSpPr>
        <p:spPr>
          <a:xfrm rot="1771310">
            <a:off x="4634649" y="-139236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roupe 27"/>
          <p:cNvGrpSpPr/>
          <p:nvPr/>
        </p:nvGrpSpPr>
        <p:grpSpPr>
          <a:xfrm>
            <a:off x="53720" y="4586451"/>
            <a:ext cx="483476" cy="483477"/>
            <a:chOff x="53720" y="4586451"/>
            <a:chExt cx="483476" cy="483477"/>
          </a:xfrm>
        </p:grpSpPr>
        <p:sp>
          <p:nvSpPr>
            <p:cNvPr id="29" name="Ellipse 28"/>
            <p:cNvSpPr/>
            <p:nvPr/>
          </p:nvSpPr>
          <p:spPr>
            <a:xfrm>
              <a:off x="53720" y="4586451"/>
              <a:ext cx="483476" cy="48347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Google Shape;1148;p34"/>
            <p:cNvSpPr txBox="1">
              <a:spLocks/>
            </p:cNvSpPr>
            <p:nvPr/>
          </p:nvSpPr>
          <p:spPr>
            <a:xfrm>
              <a:off x="57860" y="4687549"/>
              <a:ext cx="479336" cy="281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7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9pPr>
            </a:lstStyle>
            <a:p>
              <a:pPr marL="0" indent="0" algn="ctr"/>
              <a:r>
                <a:rPr lang="en" sz="2000" dirty="0">
                  <a:solidFill>
                    <a:schemeClr val="bg2">
                      <a:lumMod val="50000"/>
                    </a:schemeClr>
                  </a:solidFill>
                </a:rPr>
                <a:t>20</a:t>
              </a:r>
              <a:endParaRPr lang="en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592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4" grpId="0"/>
      <p:bldP spid="12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39"/>
          <p:cNvSpPr txBox="1">
            <a:spLocks noGrp="1"/>
          </p:cNvSpPr>
          <p:nvPr>
            <p:ph type="title"/>
          </p:nvPr>
        </p:nvSpPr>
        <p:spPr>
          <a:xfrm>
            <a:off x="2984786" y="645658"/>
            <a:ext cx="2085463" cy="592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6" name="Google Shape;1476;p39"/>
          <p:cNvSpPr/>
          <p:nvPr/>
        </p:nvSpPr>
        <p:spPr>
          <a:xfrm rot="1771310">
            <a:off x="8150575" y="6509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39"/>
          <p:cNvSpPr/>
          <p:nvPr/>
        </p:nvSpPr>
        <p:spPr>
          <a:xfrm rot="1771310">
            <a:off x="3852550" y="27020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985;p75">
            <a:extLst>
              <a:ext uri="{FF2B5EF4-FFF2-40B4-BE49-F238E27FC236}">
                <a16:creationId xmlns:a16="http://schemas.microsoft.com/office/drawing/2014/main" id="{1EC6ED72-BDFD-E0ED-0B88-07ED763D68FF}"/>
              </a:ext>
            </a:extLst>
          </p:cNvPr>
          <p:cNvSpPr txBox="1"/>
          <p:nvPr/>
        </p:nvSpPr>
        <p:spPr>
          <a:xfrm>
            <a:off x="760256" y="1237774"/>
            <a:ext cx="7869394" cy="22002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 dirty="0">
              <a:solidFill>
                <a:schemeClr val="accent1"/>
              </a:solidFill>
              <a:latin typeface="Stint Ultra Expanded" panose="020B0604020202020204" charset="0"/>
            </a:endParaRPr>
          </a:p>
          <a:p>
            <a:endParaRPr lang="fr-FR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Proposition d'une architecture réseau optimisée dans le réseau de Mauritel</a:t>
            </a:r>
            <a:endParaRPr lang="fr-F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Mise en place d'une solution de supervision réseau Zabbix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Mise en place de FortiGate dans le réseau de Mauritel pour la sécurité du réseau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 des performances réseau en mettant en place la gestion de la QoS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  <a:latin typeface="Stint Ultra Expanded" panose="020B0604020202020204" charset="0"/>
            </a:endParaRPr>
          </a:p>
        </p:txBody>
      </p:sp>
      <p:sp>
        <p:nvSpPr>
          <p:cNvPr id="6" name="Google Shape;1304;p36"/>
          <p:cNvSpPr/>
          <p:nvPr/>
        </p:nvSpPr>
        <p:spPr>
          <a:xfrm rot="1771310">
            <a:off x="4999876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304;p36"/>
          <p:cNvSpPr/>
          <p:nvPr/>
        </p:nvSpPr>
        <p:spPr>
          <a:xfrm rot="1771310">
            <a:off x="8150575" y="656269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roupe 8"/>
          <p:cNvGrpSpPr/>
          <p:nvPr/>
        </p:nvGrpSpPr>
        <p:grpSpPr>
          <a:xfrm>
            <a:off x="53720" y="4586451"/>
            <a:ext cx="483476" cy="483477"/>
            <a:chOff x="53720" y="4586451"/>
            <a:chExt cx="483476" cy="483477"/>
          </a:xfrm>
        </p:grpSpPr>
        <p:sp>
          <p:nvSpPr>
            <p:cNvPr id="10" name="Ellipse 9"/>
            <p:cNvSpPr/>
            <p:nvPr/>
          </p:nvSpPr>
          <p:spPr>
            <a:xfrm>
              <a:off x="53720" y="4586451"/>
              <a:ext cx="483476" cy="48347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Google Shape;1148;p34"/>
            <p:cNvSpPr txBox="1">
              <a:spLocks/>
            </p:cNvSpPr>
            <p:nvPr/>
          </p:nvSpPr>
          <p:spPr>
            <a:xfrm>
              <a:off x="57860" y="4687549"/>
              <a:ext cx="479336" cy="281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7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9pPr>
            </a:lstStyle>
            <a:p>
              <a:pPr marL="0" indent="0" algn="ctr"/>
              <a:r>
                <a:rPr lang="en" sz="2000" dirty="0">
                  <a:solidFill>
                    <a:schemeClr val="bg2">
                      <a:lumMod val="50000"/>
                    </a:schemeClr>
                  </a:solidFill>
                </a:rPr>
                <a:t>21</a:t>
              </a:r>
              <a:endParaRPr lang="en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3" name="Google Shape;1274;p36">
            <a:extLst>
              <a:ext uri="{FF2B5EF4-FFF2-40B4-BE49-F238E27FC236}">
                <a16:creationId xmlns:a16="http://schemas.microsoft.com/office/drawing/2014/main" id="{9BC95D7A-367B-6321-5265-BA8C2172C05B}"/>
              </a:ext>
            </a:extLst>
          </p:cNvPr>
          <p:cNvSpPr txBox="1">
            <a:spLocks/>
          </p:cNvSpPr>
          <p:nvPr/>
        </p:nvSpPr>
        <p:spPr>
          <a:xfrm>
            <a:off x="217780" y="-1"/>
            <a:ext cx="5472727" cy="544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cular One"/>
              <a:buNone/>
              <a:defRPr sz="35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Conclusion et perspectives </a:t>
            </a:r>
            <a:endParaRPr lang="fr-FR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3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>
          <a:extLst>
            <a:ext uri="{FF2B5EF4-FFF2-40B4-BE49-F238E27FC236}">
              <a16:creationId xmlns:a16="http://schemas.microsoft.com/office/drawing/2014/main" id="{E576CD21-7D0C-D542-E37B-C9F34BA49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39">
            <a:extLst>
              <a:ext uri="{FF2B5EF4-FFF2-40B4-BE49-F238E27FC236}">
                <a16:creationId xmlns:a16="http://schemas.microsoft.com/office/drawing/2014/main" id="{D2E5CB62-4AD3-CD9D-C83B-0887368242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2320" y="920134"/>
            <a:ext cx="2321945" cy="651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Persepectives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6" name="Google Shape;1476;p39">
            <a:extLst>
              <a:ext uri="{FF2B5EF4-FFF2-40B4-BE49-F238E27FC236}">
                <a16:creationId xmlns:a16="http://schemas.microsoft.com/office/drawing/2014/main" id="{DDF4B850-1ECD-7420-4F3F-DE1BE398DAAD}"/>
              </a:ext>
            </a:extLst>
          </p:cNvPr>
          <p:cNvSpPr/>
          <p:nvPr/>
        </p:nvSpPr>
        <p:spPr>
          <a:xfrm rot="1771310">
            <a:off x="8150575" y="6509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39">
            <a:extLst>
              <a:ext uri="{FF2B5EF4-FFF2-40B4-BE49-F238E27FC236}">
                <a16:creationId xmlns:a16="http://schemas.microsoft.com/office/drawing/2014/main" id="{82656BD4-C065-CA94-F34F-EA2EF494F548}"/>
              </a:ext>
            </a:extLst>
          </p:cNvPr>
          <p:cNvSpPr/>
          <p:nvPr/>
        </p:nvSpPr>
        <p:spPr>
          <a:xfrm rot="1771310">
            <a:off x="3852550" y="27020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985;p75">
            <a:extLst>
              <a:ext uri="{FF2B5EF4-FFF2-40B4-BE49-F238E27FC236}">
                <a16:creationId xmlns:a16="http://schemas.microsoft.com/office/drawing/2014/main" id="{2688025A-4E09-D345-D372-6B28C14AF430}"/>
              </a:ext>
            </a:extLst>
          </p:cNvPr>
          <p:cNvSpPr txBox="1"/>
          <p:nvPr/>
        </p:nvSpPr>
        <p:spPr>
          <a:xfrm>
            <a:off x="1153054" y="1654511"/>
            <a:ext cx="4951475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Intégration d’un système SIEM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Ajout d’un serveur proxy Zabbix</a:t>
            </a:r>
          </a:p>
          <a:p>
            <a:endParaRPr lang="fr-FR" dirty="0">
              <a:solidFill>
                <a:schemeClr val="accent1"/>
              </a:solidFill>
              <a:latin typeface="Stint Ultra Expanded" panose="020B0604020202020204" charset="0"/>
            </a:endParaRPr>
          </a:p>
        </p:txBody>
      </p:sp>
      <p:sp>
        <p:nvSpPr>
          <p:cNvPr id="7" name="Google Shape;1304;p36"/>
          <p:cNvSpPr/>
          <p:nvPr/>
        </p:nvSpPr>
        <p:spPr>
          <a:xfrm rot="1771310">
            <a:off x="4999876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oupe 7"/>
          <p:cNvGrpSpPr/>
          <p:nvPr/>
        </p:nvGrpSpPr>
        <p:grpSpPr>
          <a:xfrm>
            <a:off x="53720" y="4586451"/>
            <a:ext cx="483476" cy="483477"/>
            <a:chOff x="53720" y="4586451"/>
            <a:chExt cx="483476" cy="483477"/>
          </a:xfrm>
        </p:grpSpPr>
        <p:sp>
          <p:nvSpPr>
            <p:cNvPr id="9" name="Ellipse 8"/>
            <p:cNvSpPr/>
            <p:nvPr/>
          </p:nvSpPr>
          <p:spPr>
            <a:xfrm>
              <a:off x="53720" y="4586451"/>
              <a:ext cx="483476" cy="48347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Google Shape;1148;p34"/>
            <p:cNvSpPr txBox="1">
              <a:spLocks/>
            </p:cNvSpPr>
            <p:nvPr/>
          </p:nvSpPr>
          <p:spPr>
            <a:xfrm>
              <a:off x="57860" y="4687549"/>
              <a:ext cx="479336" cy="281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7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9pPr>
            </a:lstStyle>
            <a:p>
              <a:pPr marL="0" indent="0" algn="ctr"/>
              <a:r>
                <a:rPr lang="en" sz="2000" dirty="0">
                  <a:solidFill>
                    <a:schemeClr val="bg2">
                      <a:lumMod val="50000"/>
                    </a:schemeClr>
                  </a:solidFill>
                </a:rPr>
                <a:t>22</a:t>
              </a:r>
              <a:endParaRPr lang="en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1" name="Google Shape;1274;p36">
            <a:extLst>
              <a:ext uri="{FF2B5EF4-FFF2-40B4-BE49-F238E27FC236}">
                <a16:creationId xmlns:a16="http://schemas.microsoft.com/office/drawing/2014/main" id="{9BC95D7A-367B-6321-5265-BA8C2172C05B}"/>
              </a:ext>
            </a:extLst>
          </p:cNvPr>
          <p:cNvSpPr txBox="1">
            <a:spLocks/>
          </p:cNvSpPr>
          <p:nvPr/>
        </p:nvSpPr>
        <p:spPr>
          <a:xfrm>
            <a:off x="217780" y="-1"/>
            <a:ext cx="5309441" cy="58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cular One"/>
              <a:buNone/>
              <a:defRPr sz="35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Conclusion et perspectives 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12338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3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0666FB-1E0D-2633-44DD-367F4818D7C1}"/>
              </a:ext>
            </a:extLst>
          </p:cNvPr>
          <p:cNvSpPr/>
          <p:nvPr/>
        </p:nvSpPr>
        <p:spPr>
          <a:xfrm>
            <a:off x="2757377" y="1842977"/>
            <a:ext cx="3267739" cy="163032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28" name="Google Shape;1628;p42"/>
          <p:cNvSpPr/>
          <p:nvPr/>
        </p:nvSpPr>
        <p:spPr>
          <a:xfrm rot="1771233">
            <a:off x="5672924" y="1393265"/>
            <a:ext cx="3479443" cy="3478241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8" name="Google Shape;1688;p42"/>
          <p:cNvGrpSpPr/>
          <p:nvPr/>
        </p:nvGrpSpPr>
        <p:grpSpPr>
          <a:xfrm>
            <a:off x="3391885" y="201464"/>
            <a:ext cx="745978" cy="516368"/>
            <a:chOff x="923424" y="1580182"/>
            <a:chExt cx="1171264" cy="810752"/>
          </a:xfrm>
        </p:grpSpPr>
        <p:sp>
          <p:nvSpPr>
            <p:cNvPr id="1689" name="Google Shape;1689;p42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rgbClr val="000066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rgbClr val="000066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rgbClr val="000066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rgbClr val="000066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3">
            <a:extLst>
              <a:ext uri="{FF2B5EF4-FFF2-40B4-BE49-F238E27FC236}">
                <a16:creationId xmlns:a16="http://schemas.microsoft.com/office/drawing/2014/main" id="{FDC2360A-0F09-A81B-D48C-BA7B0DFA7B03}"/>
              </a:ext>
            </a:extLst>
          </p:cNvPr>
          <p:cNvSpPr txBox="1"/>
          <p:nvPr/>
        </p:nvSpPr>
        <p:spPr>
          <a:xfrm>
            <a:off x="2951100" y="2116722"/>
            <a:ext cx="276817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altLang="ko-KR" sz="6000" dirty="0">
                <a:solidFill>
                  <a:schemeClr val="bg1"/>
                </a:solidFill>
                <a:cs typeface="Arial" pitchFamily="34" charset="0"/>
              </a:rPr>
              <a:t>MERCI!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FB251255-2237-D0DD-BDF8-24B049389D72}"/>
              </a:ext>
            </a:extLst>
          </p:cNvPr>
          <p:cNvSpPr txBox="1"/>
          <p:nvPr/>
        </p:nvSpPr>
        <p:spPr>
          <a:xfrm>
            <a:off x="-1760739" y="2942557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altLang="ko-KR" sz="1867" dirty="0">
                <a:solidFill>
                  <a:schemeClr val="bg1"/>
                </a:solidFill>
                <a:cs typeface="Arial" pitchFamily="34" charset="0"/>
              </a:rPr>
              <a:t>Pour votre attention</a:t>
            </a:r>
          </a:p>
        </p:txBody>
      </p:sp>
      <p:pic>
        <p:nvPicPr>
          <p:cNvPr id="11" name="Google Shape;16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949" y="1740947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304;p36"/>
          <p:cNvSpPr/>
          <p:nvPr/>
        </p:nvSpPr>
        <p:spPr>
          <a:xfrm rot="1771310">
            <a:off x="4402049" y="4423541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04;p36"/>
          <p:cNvSpPr/>
          <p:nvPr/>
        </p:nvSpPr>
        <p:spPr>
          <a:xfrm rot="1771310">
            <a:off x="319018" y="284741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/>
          <p:cNvSpPr/>
          <p:nvPr/>
        </p:nvSpPr>
        <p:spPr>
          <a:xfrm rot="257">
            <a:off x="713228" y="539601"/>
            <a:ext cx="2451955" cy="2451223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6"/>
          <p:cNvGrpSpPr/>
          <p:nvPr/>
        </p:nvGrpSpPr>
        <p:grpSpPr>
          <a:xfrm>
            <a:off x="1231860" y="1057867"/>
            <a:ext cx="1414691" cy="1414691"/>
            <a:chOff x="-413284" y="1196451"/>
            <a:chExt cx="750300" cy="750300"/>
          </a:xfrm>
          <a:solidFill>
            <a:schemeClr val="accent1">
              <a:lumMod val="75000"/>
            </a:schemeClr>
          </a:solidFill>
        </p:grpSpPr>
        <p:sp>
          <p:nvSpPr>
            <p:cNvPr id="1258" name="Google Shape;1258;p36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6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1" name="Google Shape;1261;p36"/>
          <p:cNvGrpSpPr/>
          <p:nvPr/>
        </p:nvGrpSpPr>
        <p:grpSpPr>
          <a:xfrm>
            <a:off x="-6475" y="4609669"/>
            <a:ext cx="9250200" cy="547540"/>
            <a:chOff x="-6475" y="4167900"/>
            <a:chExt cx="9250200" cy="988875"/>
          </a:xfrm>
        </p:grpSpPr>
        <p:cxnSp>
          <p:nvCxnSpPr>
            <p:cNvPr id="1262" name="Google Shape;1262;p36"/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6"/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6"/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6"/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6"/>
            <p:cNvCxnSpPr/>
            <p:nvPr/>
          </p:nvCxnSpPr>
          <p:spPr>
            <a:xfrm rot="10800000" flipH="1">
              <a:off x="-647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6"/>
            <p:cNvCxnSpPr/>
            <p:nvPr/>
          </p:nvCxnSpPr>
          <p:spPr>
            <a:xfrm rot="10800000" flipH="1">
              <a:off x="1514439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6"/>
            <p:cNvCxnSpPr/>
            <p:nvPr/>
          </p:nvCxnSpPr>
          <p:spPr>
            <a:xfrm rot="10800000" flipH="1">
              <a:off x="2941154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36"/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36"/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36"/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36"/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36"/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4" name="Google Shape;1274;p36"/>
          <p:cNvSpPr txBox="1">
            <a:spLocks noGrp="1"/>
          </p:cNvSpPr>
          <p:nvPr>
            <p:ph type="title"/>
          </p:nvPr>
        </p:nvSpPr>
        <p:spPr>
          <a:xfrm>
            <a:off x="3538111" y="1325020"/>
            <a:ext cx="4184700" cy="8595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fr-FR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br>
              <a:rPr lang="fr-FR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dirty="0"/>
          </a:p>
        </p:txBody>
      </p:sp>
      <p:sp>
        <p:nvSpPr>
          <p:cNvPr id="1275" name="Google Shape;1275;p36"/>
          <p:cNvSpPr txBox="1">
            <a:spLocks noGrp="1"/>
          </p:cNvSpPr>
          <p:nvPr>
            <p:ph type="title" idx="2"/>
          </p:nvPr>
        </p:nvSpPr>
        <p:spPr>
          <a:xfrm>
            <a:off x="1328555" y="1393362"/>
            <a:ext cx="1221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03" name="Google Shape;1303;p36"/>
          <p:cNvSpPr/>
          <p:nvPr/>
        </p:nvSpPr>
        <p:spPr>
          <a:xfrm rot="1771310">
            <a:off x="4634650" y="-139237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6"/>
          <p:cNvSpPr/>
          <p:nvPr/>
        </p:nvSpPr>
        <p:spPr>
          <a:xfrm rot="1771310">
            <a:off x="4999875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5" name="Google Shape;1305;p36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308824" y="43322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6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6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-3618762">
            <a:off x="75750" y="200664"/>
            <a:ext cx="726649" cy="596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6"/>
          <p:cNvGrpSpPr/>
          <p:nvPr/>
        </p:nvGrpSpPr>
        <p:grpSpPr>
          <a:xfrm>
            <a:off x="8195560" y="808652"/>
            <a:ext cx="745978" cy="516368"/>
            <a:chOff x="923424" y="1580182"/>
            <a:chExt cx="1171264" cy="810752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1311" name="Google Shape;1311;p36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grpFill/>
            <a:ln w="9525" cap="flat" cmpd="sng">
              <a:solidFill>
                <a:srgbClr val="000066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grpFill/>
            <a:ln w="9525" cap="flat" cmpd="sng">
              <a:solidFill>
                <a:srgbClr val="000066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grpFill/>
            <a:ln w="9525" cap="flat" cmpd="sng">
              <a:solidFill>
                <a:srgbClr val="000066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grpFill/>
            <a:ln w="9525" cap="flat" cmpd="sng">
              <a:solidFill>
                <a:srgbClr val="000066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roupe 30"/>
          <p:cNvGrpSpPr/>
          <p:nvPr/>
        </p:nvGrpSpPr>
        <p:grpSpPr>
          <a:xfrm>
            <a:off x="53720" y="4586451"/>
            <a:ext cx="483476" cy="483477"/>
            <a:chOff x="53720" y="4586451"/>
            <a:chExt cx="483476" cy="483477"/>
          </a:xfrm>
        </p:grpSpPr>
        <p:sp>
          <p:nvSpPr>
            <p:cNvPr id="32" name="Ellipse 31"/>
            <p:cNvSpPr/>
            <p:nvPr/>
          </p:nvSpPr>
          <p:spPr>
            <a:xfrm>
              <a:off x="53720" y="4586451"/>
              <a:ext cx="483476" cy="48347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Google Shape;1148;p34"/>
            <p:cNvSpPr txBox="1">
              <a:spLocks/>
            </p:cNvSpPr>
            <p:nvPr/>
          </p:nvSpPr>
          <p:spPr>
            <a:xfrm>
              <a:off x="57860" y="4687549"/>
              <a:ext cx="479336" cy="281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7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9pPr>
            </a:lstStyle>
            <a:p>
              <a:pPr marL="0" indent="0" algn="ctr"/>
              <a:r>
                <a:rPr lang="en" sz="2000" dirty="0">
                  <a:solidFill>
                    <a:schemeClr val="bg2">
                      <a:lumMod val="50000"/>
                    </a:schemeClr>
                  </a:solidFill>
                </a:rPr>
                <a:t>03</a:t>
              </a:r>
              <a:endParaRPr lang="en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4" grpId="0"/>
      <p:bldP spid="12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37"/>
          <p:cNvSpPr txBox="1">
            <a:spLocks noGrp="1"/>
          </p:cNvSpPr>
          <p:nvPr>
            <p:ph type="title"/>
          </p:nvPr>
        </p:nvSpPr>
        <p:spPr>
          <a:xfrm>
            <a:off x="2437556" y="888922"/>
            <a:ext cx="3709686" cy="692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Présentation du projet </a:t>
            </a:r>
          </a:p>
        </p:txBody>
      </p:sp>
      <p:sp>
        <p:nvSpPr>
          <p:cNvPr id="1321" name="Google Shape;1321;p37"/>
          <p:cNvSpPr txBox="1">
            <a:spLocks noGrp="1"/>
          </p:cNvSpPr>
          <p:nvPr>
            <p:ph type="subTitle" idx="1"/>
          </p:nvPr>
        </p:nvSpPr>
        <p:spPr>
          <a:xfrm>
            <a:off x="1627772" y="1610930"/>
            <a:ext cx="5687427" cy="1088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SzPts val="1100"/>
              <a:buNone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 projet consiste à optimiser les performances et la sécurité du réseau de Mauritel en utilisant des outils comme Zabbix et FortiGate.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47" name="Google Shape;1347;p37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3929074" y="3659727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04;p36"/>
          <p:cNvSpPr/>
          <p:nvPr/>
        </p:nvSpPr>
        <p:spPr>
          <a:xfrm rot="1771310">
            <a:off x="8636454" y="4021509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304;p36"/>
          <p:cNvSpPr/>
          <p:nvPr/>
        </p:nvSpPr>
        <p:spPr>
          <a:xfrm rot="1771310">
            <a:off x="2435351" y="-81530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274;p36">
            <a:extLst>
              <a:ext uri="{FF2B5EF4-FFF2-40B4-BE49-F238E27FC236}">
                <a16:creationId xmlns:a16="http://schemas.microsoft.com/office/drawing/2014/main" id="{F4709E9D-A315-7D0C-A9C8-8CA314256C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328817" cy="85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cular One"/>
              <a:buNone/>
              <a:defRPr sz="35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  <a:endParaRPr lang="fr-FR" sz="3600" dirty="0"/>
          </a:p>
        </p:txBody>
      </p:sp>
      <p:grpSp>
        <p:nvGrpSpPr>
          <p:cNvPr id="8" name="Groupe 7"/>
          <p:cNvGrpSpPr/>
          <p:nvPr/>
        </p:nvGrpSpPr>
        <p:grpSpPr>
          <a:xfrm>
            <a:off x="53720" y="4586451"/>
            <a:ext cx="483476" cy="483477"/>
            <a:chOff x="53720" y="4586451"/>
            <a:chExt cx="483476" cy="483477"/>
          </a:xfrm>
        </p:grpSpPr>
        <p:sp>
          <p:nvSpPr>
            <p:cNvPr id="9" name="Ellipse 8"/>
            <p:cNvSpPr/>
            <p:nvPr/>
          </p:nvSpPr>
          <p:spPr>
            <a:xfrm>
              <a:off x="53720" y="4586451"/>
              <a:ext cx="483476" cy="48347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Google Shape;1148;p34"/>
            <p:cNvSpPr txBox="1">
              <a:spLocks/>
            </p:cNvSpPr>
            <p:nvPr/>
          </p:nvSpPr>
          <p:spPr>
            <a:xfrm>
              <a:off x="57860" y="4687549"/>
              <a:ext cx="479336" cy="281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7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9pPr>
            </a:lstStyle>
            <a:p>
              <a:pPr marL="0" indent="0" algn="ctr"/>
              <a:r>
                <a:rPr lang="en" sz="2000" dirty="0">
                  <a:solidFill>
                    <a:schemeClr val="bg2">
                      <a:lumMod val="50000"/>
                    </a:schemeClr>
                  </a:solidFill>
                </a:rPr>
                <a:t>04</a:t>
              </a:r>
              <a:endParaRPr lang="en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0" grpId="0"/>
      <p:bldP spid="1321" grpId="0" build="p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>
          <a:extLst>
            <a:ext uri="{FF2B5EF4-FFF2-40B4-BE49-F238E27FC236}">
              <a16:creationId xmlns:a16="http://schemas.microsoft.com/office/drawing/2014/main" id="{F0DBE53B-E9DC-0A7A-95C6-A0AC1BB22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37">
            <a:extLst>
              <a:ext uri="{FF2B5EF4-FFF2-40B4-BE49-F238E27FC236}">
                <a16:creationId xmlns:a16="http://schemas.microsoft.com/office/drawing/2014/main" id="{D4A7F273-EF15-59BE-E71E-4B8B51DDA2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80032" y="789586"/>
            <a:ext cx="4424733" cy="686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Présentation de l</a:t>
            </a:r>
            <a:r>
              <a:rPr lang="af-ZA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’entreprise</a:t>
            </a:r>
            <a:endParaRPr sz="2800" dirty="0"/>
          </a:p>
        </p:txBody>
      </p:sp>
      <p:pic>
        <p:nvPicPr>
          <p:cNvPr id="1347" name="Google Shape;1347;p37">
            <a:extLst>
              <a:ext uri="{FF2B5EF4-FFF2-40B4-BE49-F238E27FC236}">
                <a16:creationId xmlns:a16="http://schemas.microsoft.com/office/drawing/2014/main" id="{F2140CCD-63B9-1D2D-9484-49D042EB79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3929074" y="3659727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Diagramme 1917698013">
            <a:extLst>
              <a:ext uri="{FF2B5EF4-FFF2-40B4-BE49-F238E27FC236}">
                <a16:creationId xmlns:a16="http://schemas.microsoft.com/office/drawing/2014/main" id="{0771432D-78AA-156E-5ED9-0532C1DB0E4C}"/>
              </a:ext>
            </a:extLst>
          </p:cNvPr>
          <p:cNvGrpSpPr/>
          <p:nvPr/>
        </p:nvGrpSpPr>
        <p:grpSpPr>
          <a:xfrm>
            <a:off x="4421887" y="1788568"/>
            <a:ext cx="4534333" cy="2921635"/>
            <a:chOff x="0" y="0"/>
            <a:chExt cx="3799880" cy="2922129"/>
          </a:xfrm>
        </p:grpSpPr>
        <p:sp>
          <p:nvSpPr>
            <p:cNvPr id="5" name="Forme libre : forme 1096984891">
              <a:extLst>
                <a:ext uri="{FF2B5EF4-FFF2-40B4-BE49-F238E27FC236}">
                  <a16:creationId xmlns:a16="http://schemas.microsoft.com/office/drawing/2014/main" id="{FF64D341-558C-E905-7483-F7190D90A789}"/>
                </a:ext>
              </a:extLst>
            </p:cNvPr>
            <p:cNvSpPr/>
            <p:nvPr/>
          </p:nvSpPr>
          <p:spPr>
            <a:xfrm>
              <a:off x="1899940" y="555534"/>
              <a:ext cx="116659" cy="129995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16663"/>
                <a:gd name="f4" fmla="val 1299959"/>
                <a:gd name="f5" fmla="val 1339922"/>
                <a:gd name="f6" fmla="val 120249"/>
                <a:gd name="f7" fmla="*/ f0 1 116663"/>
                <a:gd name="f8" fmla="*/ f1 1 1299959"/>
                <a:gd name="f9" fmla="+- f4 0 f2"/>
                <a:gd name="f10" fmla="+- f3 0 f2"/>
                <a:gd name="f11" fmla="*/ f10 1 116663"/>
                <a:gd name="f12" fmla="*/ f9 1 1299959"/>
                <a:gd name="f13" fmla="*/ 0 1 f11"/>
                <a:gd name="f14" fmla="*/ 116663 1 f11"/>
                <a:gd name="f15" fmla="*/ 0 1 f12"/>
                <a:gd name="f16" fmla="*/ 1299959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116663" h="1299959">
                  <a:moveTo>
                    <a:pt x="f2" y="f2"/>
                  </a:moveTo>
                  <a:lnTo>
                    <a:pt x="f2" y="f5"/>
                  </a:lnTo>
                  <a:lnTo>
                    <a:pt x="f6" y="f5"/>
                  </a:lnTo>
                </a:path>
              </a:pathLst>
            </a:custGeom>
            <a:noFill/>
            <a:ln w="25402" cap="flat">
              <a:solidFill>
                <a:srgbClr val="3D6696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" name="Forme libre : forme 439237914">
              <a:extLst>
                <a:ext uri="{FF2B5EF4-FFF2-40B4-BE49-F238E27FC236}">
                  <a16:creationId xmlns:a16="http://schemas.microsoft.com/office/drawing/2014/main" id="{5A1EA30F-BEB0-28B5-D5C2-32895F62B3C7}"/>
                </a:ext>
              </a:extLst>
            </p:cNvPr>
            <p:cNvSpPr/>
            <p:nvPr/>
          </p:nvSpPr>
          <p:spPr>
            <a:xfrm>
              <a:off x="1783272" y="555534"/>
              <a:ext cx="116659" cy="129995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16663"/>
                <a:gd name="f4" fmla="val 1299959"/>
                <a:gd name="f5" fmla="val 120249"/>
                <a:gd name="f6" fmla="val 1339922"/>
                <a:gd name="f7" fmla="*/ f0 1 116663"/>
                <a:gd name="f8" fmla="*/ f1 1 1299959"/>
                <a:gd name="f9" fmla="+- f4 0 f2"/>
                <a:gd name="f10" fmla="+- f3 0 f2"/>
                <a:gd name="f11" fmla="*/ f10 1 116663"/>
                <a:gd name="f12" fmla="*/ f9 1 1299959"/>
                <a:gd name="f13" fmla="*/ 0 1 f11"/>
                <a:gd name="f14" fmla="*/ 116663 1 f11"/>
                <a:gd name="f15" fmla="*/ 0 1 f12"/>
                <a:gd name="f16" fmla="*/ 1299959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116663" h="1299959">
                  <a:moveTo>
                    <a:pt x="f5" y="f2"/>
                  </a:moveTo>
                  <a:lnTo>
                    <a:pt x="f5" y="f6"/>
                  </a:lnTo>
                  <a:lnTo>
                    <a:pt x="f2" y="f6"/>
                  </a:lnTo>
                </a:path>
              </a:pathLst>
            </a:custGeom>
            <a:noFill/>
            <a:ln w="25402" cap="flat">
              <a:solidFill>
                <a:srgbClr val="3D6696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7" name="Forme libre : forme 911840939">
              <a:extLst>
                <a:ext uri="{FF2B5EF4-FFF2-40B4-BE49-F238E27FC236}">
                  <a16:creationId xmlns:a16="http://schemas.microsoft.com/office/drawing/2014/main" id="{F40ECC1D-FC37-4E9C-9090-9B71805BB450}"/>
                </a:ext>
              </a:extLst>
            </p:cNvPr>
            <p:cNvSpPr/>
            <p:nvPr/>
          </p:nvSpPr>
          <p:spPr>
            <a:xfrm>
              <a:off x="1899940" y="555534"/>
              <a:ext cx="116659" cy="51109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16663"/>
                <a:gd name="f4" fmla="val 511095"/>
                <a:gd name="f5" fmla="val 526806"/>
                <a:gd name="f6" fmla="val 120249"/>
                <a:gd name="f7" fmla="*/ f0 1 116663"/>
                <a:gd name="f8" fmla="*/ f1 1 511095"/>
                <a:gd name="f9" fmla="+- f4 0 f2"/>
                <a:gd name="f10" fmla="+- f3 0 f2"/>
                <a:gd name="f11" fmla="*/ f10 1 116663"/>
                <a:gd name="f12" fmla="*/ f9 1 511095"/>
                <a:gd name="f13" fmla="*/ 0 1 f11"/>
                <a:gd name="f14" fmla="*/ 116663 1 f11"/>
                <a:gd name="f15" fmla="*/ 0 1 f12"/>
                <a:gd name="f16" fmla="*/ 511095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116663" h="511095">
                  <a:moveTo>
                    <a:pt x="f2" y="f2"/>
                  </a:moveTo>
                  <a:lnTo>
                    <a:pt x="f2" y="f5"/>
                  </a:lnTo>
                  <a:lnTo>
                    <a:pt x="f6" y="f5"/>
                  </a:lnTo>
                </a:path>
              </a:pathLst>
            </a:custGeom>
            <a:noFill/>
            <a:ln w="25402" cap="flat">
              <a:solidFill>
                <a:srgbClr val="3D6696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8" name="Forme libre : forme 884825990">
              <a:extLst>
                <a:ext uri="{FF2B5EF4-FFF2-40B4-BE49-F238E27FC236}">
                  <a16:creationId xmlns:a16="http://schemas.microsoft.com/office/drawing/2014/main" id="{C858CA69-2F6C-53E3-CF7A-AE8FE13CCCCE}"/>
                </a:ext>
              </a:extLst>
            </p:cNvPr>
            <p:cNvSpPr/>
            <p:nvPr/>
          </p:nvSpPr>
          <p:spPr>
            <a:xfrm>
              <a:off x="1783272" y="555534"/>
              <a:ext cx="116659" cy="51109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16663"/>
                <a:gd name="f4" fmla="val 511095"/>
                <a:gd name="f5" fmla="val 120249"/>
                <a:gd name="f6" fmla="val 526806"/>
                <a:gd name="f7" fmla="*/ f0 1 116663"/>
                <a:gd name="f8" fmla="*/ f1 1 511095"/>
                <a:gd name="f9" fmla="+- f4 0 f2"/>
                <a:gd name="f10" fmla="+- f3 0 f2"/>
                <a:gd name="f11" fmla="*/ f10 1 116663"/>
                <a:gd name="f12" fmla="*/ f9 1 511095"/>
                <a:gd name="f13" fmla="*/ 0 1 f11"/>
                <a:gd name="f14" fmla="*/ 116663 1 f11"/>
                <a:gd name="f15" fmla="*/ 0 1 f12"/>
                <a:gd name="f16" fmla="*/ 511095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116663" h="511095">
                  <a:moveTo>
                    <a:pt x="f5" y="f2"/>
                  </a:moveTo>
                  <a:lnTo>
                    <a:pt x="f5" y="f6"/>
                  </a:lnTo>
                  <a:lnTo>
                    <a:pt x="f2" y="f6"/>
                  </a:lnTo>
                </a:path>
              </a:pathLst>
            </a:custGeom>
            <a:noFill/>
            <a:ln w="25402" cap="flat">
              <a:solidFill>
                <a:srgbClr val="3D6696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Forme libre : forme 656585309">
              <a:extLst>
                <a:ext uri="{FF2B5EF4-FFF2-40B4-BE49-F238E27FC236}">
                  <a16:creationId xmlns:a16="http://schemas.microsoft.com/office/drawing/2014/main" id="{3C20618C-EA44-50B3-BE77-0846D3424597}"/>
                </a:ext>
              </a:extLst>
            </p:cNvPr>
            <p:cNvSpPr/>
            <p:nvPr/>
          </p:nvSpPr>
          <p:spPr>
            <a:xfrm>
              <a:off x="1899940" y="555534"/>
              <a:ext cx="1344405" cy="181105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344402"/>
                <a:gd name="f4" fmla="val 1811054"/>
                <a:gd name="f5" fmla="val 1746479"/>
                <a:gd name="f6" fmla="val 1385731"/>
                <a:gd name="f7" fmla="val 1866728"/>
                <a:gd name="f8" fmla="*/ f0 1 1344402"/>
                <a:gd name="f9" fmla="*/ f1 1 1811054"/>
                <a:gd name="f10" fmla="+- f4 0 f2"/>
                <a:gd name="f11" fmla="+- f3 0 f2"/>
                <a:gd name="f12" fmla="*/ f11 1 1344402"/>
                <a:gd name="f13" fmla="*/ f10 1 1811054"/>
                <a:gd name="f14" fmla="*/ 0 1 f12"/>
                <a:gd name="f15" fmla="*/ 1344402 1 f12"/>
                <a:gd name="f16" fmla="*/ 0 1 f13"/>
                <a:gd name="f17" fmla="*/ 1811054 1 f13"/>
                <a:gd name="f18" fmla="*/ f14 f8 1"/>
                <a:gd name="f19" fmla="*/ f15 f8 1"/>
                <a:gd name="f20" fmla="*/ f17 f9 1"/>
                <a:gd name="f21" fmla="*/ f16 f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1344402" h="1811054">
                  <a:moveTo>
                    <a:pt x="f2" y="f2"/>
                  </a:moveTo>
                  <a:lnTo>
                    <a:pt x="f2" y="f5"/>
                  </a:lnTo>
                  <a:lnTo>
                    <a:pt x="f6" y="f5"/>
                  </a:lnTo>
                  <a:lnTo>
                    <a:pt x="f6" y="f7"/>
                  </a:lnTo>
                </a:path>
              </a:pathLst>
            </a:custGeom>
            <a:noFill/>
            <a:ln w="25402" cap="flat">
              <a:solidFill>
                <a:srgbClr val="3D6696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0" name="Forme libre : forme 355685541">
              <a:extLst>
                <a:ext uri="{FF2B5EF4-FFF2-40B4-BE49-F238E27FC236}">
                  <a16:creationId xmlns:a16="http://schemas.microsoft.com/office/drawing/2014/main" id="{1CECC36A-E6E8-1C0D-E669-AC22B414BAD9}"/>
                </a:ext>
              </a:extLst>
            </p:cNvPr>
            <p:cNvSpPr/>
            <p:nvPr/>
          </p:nvSpPr>
          <p:spPr>
            <a:xfrm>
              <a:off x="1854220" y="555534"/>
              <a:ext cx="91440" cy="181105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1440"/>
                <a:gd name="f4" fmla="val 1811054"/>
                <a:gd name="f5" fmla="val 45720"/>
                <a:gd name="f6" fmla="val 1866728"/>
                <a:gd name="f7" fmla="*/ f0 1 91440"/>
                <a:gd name="f8" fmla="*/ f1 1 1811054"/>
                <a:gd name="f9" fmla="+- f4 0 f2"/>
                <a:gd name="f10" fmla="+- f3 0 f2"/>
                <a:gd name="f11" fmla="*/ f10 1 91440"/>
                <a:gd name="f12" fmla="*/ f9 1 1811054"/>
                <a:gd name="f13" fmla="*/ 0 1 f11"/>
                <a:gd name="f14" fmla="*/ 91440 1 f11"/>
                <a:gd name="f15" fmla="*/ 0 1 f12"/>
                <a:gd name="f16" fmla="*/ 1811054 1 f12"/>
                <a:gd name="f17" fmla="*/ f13 f7 1"/>
                <a:gd name="f18" fmla="*/ f14 f7 1"/>
                <a:gd name="f19" fmla="*/ f16 f8 1"/>
                <a:gd name="f20" fmla="*/ f15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91440" h="1811054">
                  <a:moveTo>
                    <a:pt x="f5" y="f2"/>
                  </a:moveTo>
                  <a:lnTo>
                    <a:pt x="f5" y="f6"/>
                  </a:lnTo>
                </a:path>
              </a:pathLst>
            </a:custGeom>
            <a:noFill/>
            <a:ln w="25402" cap="flat">
              <a:solidFill>
                <a:srgbClr val="3D6696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1" name="Forme libre : forme 1107940543">
              <a:extLst>
                <a:ext uri="{FF2B5EF4-FFF2-40B4-BE49-F238E27FC236}">
                  <a16:creationId xmlns:a16="http://schemas.microsoft.com/office/drawing/2014/main" id="{8B427441-AA71-227D-1570-F4DF7CF5DD53}"/>
                </a:ext>
              </a:extLst>
            </p:cNvPr>
            <p:cNvSpPr/>
            <p:nvPr/>
          </p:nvSpPr>
          <p:spPr>
            <a:xfrm>
              <a:off x="555534" y="555534"/>
              <a:ext cx="1344405" cy="181105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344402"/>
                <a:gd name="f4" fmla="val 1811054"/>
                <a:gd name="f5" fmla="val 1385731"/>
                <a:gd name="f6" fmla="val 1746479"/>
                <a:gd name="f7" fmla="val 1866728"/>
                <a:gd name="f8" fmla="*/ f0 1 1344402"/>
                <a:gd name="f9" fmla="*/ f1 1 1811054"/>
                <a:gd name="f10" fmla="+- f4 0 f2"/>
                <a:gd name="f11" fmla="+- f3 0 f2"/>
                <a:gd name="f12" fmla="*/ f11 1 1344402"/>
                <a:gd name="f13" fmla="*/ f10 1 1811054"/>
                <a:gd name="f14" fmla="*/ 0 1 f12"/>
                <a:gd name="f15" fmla="*/ 1344402 1 f12"/>
                <a:gd name="f16" fmla="*/ 0 1 f13"/>
                <a:gd name="f17" fmla="*/ 1811054 1 f13"/>
                <a:gd name="f18" fmla="*/ f14 f8 1"/>
                <a:gd name="f19" fmla="*/ f15 f8 1"/>
                <a:gd name="f20" fmla="*/ f17 f9 1"/>
                <a:gd name="f21" fmla="*/ f16 f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1344402" h="1811054">
                  <a:moveTo>
                    <a:pt x="f5" y="f2"/>
                  </a:moveTo>
                  <a:lnTo>
                    <a:pt x="f5" y="f6"/>
                  </a:lnTo>
                  <a:lnTo>
                    <a:pt x="f2" y="f6"/>
                  </a:lnTo>
                  <a:lnTo>
                    <a:pt x="f2" y="f7"/>
                  </a:lnTo>
                </a:path>
              </a:pathLst>
            </a:custGeom>
            <a:noFill/>
            <a:ln w="25402" cap="flat">
              <a:solidFill>
                <a:srgbClr val="3D6696"/>
              </a:solidFill>
              <a:prstDash val="solid"/>
              <a:miter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2" name="Forme libre : forme 346209115">
              <a:extLst>
                <a:ext uri="{FF2B5EF4-FFF2-40B4-BE49-F238E27FC236}">
                  <a16:creationId xmlns:a16="http://schemas.microsoft.com/office/drawing/2014/main" id="{25836C41-AAC2-0C56-4C35-AE7A1294C878}"/>
                </a:ext>
              </a:extLst>
            </p:cNvPr>
            <p:cNvSpPr/>
            <p:nvPr/>
          </p:nvSpPr>
          <p:spPr>
            <a:xfrm>
              <a:off x="1344405" y="0"/>
              <a:ext cx="1111078" cy="5555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11076"/>
                <a:gd name="f7" fmla="val 555538"/>
                <a:gd name="f8" fmla="+- 0 0 -90"/>
                <a:gd name="f9" fmla="*/ f3 1 1111076"/>
                <a:gd name="f10" fmla="*/ f4 1 555538"/>
                <a:gd name="f11" fmla="+- f7 0 f5"/>
                <a:gd name="f12" fmla="+- f6 0 f5"/>
                <a:gd name="f13" fmla="*/ f8 f0 1"/>
                <a:gd name="f14" fmla="*/ f12 1 1111076"/>
                <a:gd name="f15" fmla="*/ f11 1 555538"/>
                <a:gd name="f16" fmla="*/ 0 f12 1"/>
                <a:gd name="f17" fmla="*/ 0 f11 1"/>
                <a:gd name="f18" fmla="*/ 1111076 f12 1"/>
                <a:gd name="f19" fmla="*/ 555538 f11 1"/>
                <a:gd name="f20" fmla="*/ f13 1 f2"/>
                <a:gd name="f21" fmla="*/ f16 1 1111076"/>
                <a:gd name="f22" fmla="*/ f17 1 555538"/>
                <a:gd name="f23" fmla="*/ f18 1 1111076"/>
                <a:gd name="f24" fmla="*/ f19 1 555538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111076" h="555538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2C5D98"/>
                </a:gs>
                <a:gs pos="100000">
                  <a:srgbClr val="3C7BC7"/>
                </a:gs>
              </a:gsLst>
              <a:lin ang="16200000"/>
            </a:gradFill>
            <a:ln cap="flat">
              <a:noFill/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6345" tIns="6345" rIns="6345" bIns="6345" anchor="ctr" anchorCtr="1" compatLnSpc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fr-FR" sz="1000" kern="15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Calibri" panose="020F0502020204030204" pitchFamily="34" charset="0"/>
                </a:rPr>
                <a:t>Directeur Général</a:t>
              </a:r>
              <a:endParaRPr lang="fr-FR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3" name="Forme libre : forme 1572248746">
              <a:extLst>
                <a:ext uri="{FF2B5EF4-FFF2-40B4-BE49-F238E27FC236}">
                  <a16:creationId xmlns:a16="http://schemas.microsoft.com/office/drawing/2014/main" id="{7673387D-8F43-858F-87B0-291BE5941B72}"/>
                </a:ext>
              </a:extLst>
            </p:cNvPr>
            <p:cNvSpPr/>
            <p:nvPr/>
          </p:nvSpPr>
          <p:spPr>
            <a:xfrm>
              <a:off x="0" y="2366595"/>
              <a:ext cx="1111078" cy="5555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11076"/>
                <a:gd name="f7" fmla="val 555538"/>
                <a:gd name="f8" fmla="+- 0 0 -90"/>
                <a:gd name="f9" fmla="*/ f3 1 1111076"/>
                <a:gd name="f10" fmla="*/ f4 1 555538"/>
                <a:gd name="f11" fmla="+- f7 0 f5"/>
                <a:gd name="f12" fmla="+- f6 0 f5"/>
                <a:gd name="f13" fmla="*/ f8 f0 1"/>
                <a:gd name="f14" fmla="*/ f12 1 1111076"/>
                <a:gd name="f15" fmla="*/ f11 1 555538"/>
                <a:gd name="f16" fmla="*/ 0 f12 1"/>
                <a:gd name="f17" fmla="*/ 0 f11 1"/>
                <a:gd name="f18" fmla="*/ 1111076 f12 1"/>
                <a:gd name="f19" fmla="*/ 555538 f11 1"/>
                <a:gd name="f20" fmla="*/ f13 1 f2"/>
                <a:gd name="f21" fmla="*/ f16 1 1111076"/>
                <a:gd name="f22" fmla="*/ f17 1 555538"/>
                <a:gd name="f23" fmla="*/ f18 1 1111076"/>
                <a:gd name="f24" fmla="*/ f19 1 555538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111076" h="555538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2C5D98"/>
                </a:gs>
                <a:gs pos="100000">
                  <a:srgbClr val="3C7BC7"/>
                </a:gs>
              </a:gsLst>
              <a:lin ang="16200000"/>
            </a:gradFill>
            <a:ln cap="flat">
              <a:noFill/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6345" tIns="6345" rIns="6345" bIns="6345" anchor="ctr" anchorCtr="1" compatLnSpc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fr-FR" sz="1000" kern="15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Calibri" panose="020F0502020204030204" pitchFamily="34" charset="0"/>
                </a:rPr>
                <a:t>Direction Commerciale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4" name="Forme libre : forme 1072684678">
              <a:extLst>
                <a:ext uri="{FF2B5EF4-FFF2-40B4-BE49-F238E27FC236}">
                  <a16:creationId xmlns:a16="http://schemas.microsoft.com/office/drawing/2014/main" id="{B43DC748-4A0C-F35A-B193-9FD5759B6E0E}"/>
                </a:ext>
              </a:extLst>
            </p:cNvPr>
            <p:cNvSpPr/>
            <p:nvPr/>
          </p:nvSpPr>
          <p:spPr>
            <a:xfrm>
              <a:off x="1344405" y="2366595"/>
              <a:ext cx="1111078" cy="5555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11076"/>
                <a:gd name="f7" fmla="val 555538"/>
                <a:gd name="f8" fmla="+- 0 0 -90"/>
                <a:gd name="f9" fmla="*/ f3 1 1111076"/>
                <a:gd name="f10" fmla="*/ f4 1 555538"/>
                <a:gd name="f11" fmla="+- f7 0 f5"/>
                <a:gd name="f12" fmla="+- f6 0 f5"/>
                <a:gd name="f13" fmla="*/ f8 f0 1"/>
                <a:gd name="f14" fmla="*/ f12 1 1111076"/>
                <a:gd name="f15" fmla="*/ f11 1 555538"/>
                <a:gd name="f16" fmla="*/ 0 f12 1"/>
                <a:gd name="f17" fmla="*/ 0 f11 1"/>
                <a:gd name="f18" fmla="*/ 1111076 f12 1"/>
                <a:gd name="f19" fmla="*/ 555538 f11 1"/>
                <a:gd name="f20" fmla="*/ f13 1 f2"/>
                <a:gd name="f21" fmla="*/ f16 1 1111076"/>
                <a:gd name="f22" fmla="*/ f17 1 555538"/>
                <a:gd name="f23" fmla="*/ f18 1 1111076"/>
                <a:gd name="f24" fmla="*/ f19 1 555538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111076" h="555538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2C5D98"/>
                </a:gs>
                <a:gs pos="100000">
                  <a:srgbClr val="3C7BC7"/>
                </a:gs>
              </a:gsLst>
              <a:lin ang="16200000"/>
            </a:gradFill>
            <a:ln cap="flat">
              <a:noFill/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6345" tIns="6345" rIns="6345" bIns="6345" anchor="ctr" anchorCtr="1" compatLnSpc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fr-FR" sz="1000" kern="15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Calibri" panose="020F0502020204030204" pitchFamily="34" charset="0"/>
                </a:rPr>
                <a:t>Direction Réseaux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Forme libre : forme 281675593">
              <a:extLst>
                <a:ext uri="{FF2B5EF4-FFF2-40B4-BE49-F238E27FC236}">
                  <a16:creationId xmlns:a16="http://schemas.microsoft.com/office/drawing/2014/main" id="{163D0237-437F-74BB-8FF8-66259FD415F2}"/>
                </a:ext>
              </a:extLst>
            </p:cNvPr>
            <p:cNvSpPr/>
            <p:nvPr/>
          </p:nvSpPr>
          <p:spPr>
            <a:xfrm>
              <a:off x="2688802" y="2366595"/>
              <a:ext cx="1111078" cy="5555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11076"/>
                <a:gd name="f7" fmla="val 555538"/>
                <a:gd name="f8" fmla="+- 0 0 -90"/>
                <a:gd name="f9" fmla="*/ f3 1 1111076"/>
                <a:gd name="f10" fmla="*/ f4 1 555538"/>
                <a:gd name="f11" fmla="+- f7 0 f5"/>
                <a:gd name="f12" fmla="+- f6 0 f5"/>
                <a:gd name="f13" fmla="*/ f8 f0 1"/>
                <a:gd name="f14" fmla="*/ f12 1 1111076"/>
                <a:gd name="f15" fmla="*/ f11 1 555538"/>
                <a:gd name="f16" fmla="*/ 0 f12 1"/>
                <a:gd name="f17" fmla="*/ 0 f11 1"/>
                <a:gd name="f18" fmla="*/ 1111076 f12 1"/>
                <a:gd name="f19" fmla="*/ 555538 f11 1"/>
                <a:gd name="f20" fmla="*/ f13 1 f2"/>
                <a:gd name="f21" fmla="*/ f16 1 1111076"/>
                <a:gd name="f22" fmla="*/ f17 1 555538"/>
                <a:gd name="f23" fmla="*/ f18 1 1111076"/>
                <a:gd name="f24" fmla="*/ f19 1 555538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111076" h="555538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2C5D98"/>
                </a:gs>
                <a:gs pos="100000">
                  <a:srgbClr val="3C7BC7"/>
                </a:gs>
              </a:gsLst>
              <a:lin ang="16200000"/>
            </a:gradFill>
            <a:ln cap="flat">
              <a:noFill/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6345" tIns="6345" rIns="6345" bIns="6345" anchor="ctr" anchorCtr="1" compatLnSpc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fr-FR" sz="1000" kern="15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Calibri" panose="020F0502020204030204" pitchFamily="34" charset="0"/>
                </a:rPr>
                <a:t>Direction Administrative &amp; Financière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Forme libre : forme 1662689346">
              <a:extLst>
                <a:ext uri="{FF2B5EF4-FFF2-40B4-BE49-F238E27FC236}">
                  <a16:creationId xmlns:a16="http://schemas.microsoft.com/office/drawing/2014/main" id="{D3196DEA-067A-6559-C1AD-47FB8ECA6385}"/>
                </a:ext>
              </a:extLst>
            </p:cNvPr>
            <p:cNvSpPr/>
            <p:nvPr/>
          </p:nvSpPr>
          <p:spPr>
            <a:xfrm>
              <a:off x="672202" y="788862"/>
              <a:ext cx="1111078" cy="5555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11076"/>
                <a:gd name="f7" fmla="val 555538"/>
                <a:gd name="f8" fmla="+- 0 0 -90"/>
                <a:gd name="f9" fmla="*/ f3 1 1111076"/>
                <a:gd name="f10" fmla="*/ f4 1 555538"/>
                <a:gd name="f11" fmla="+- f7 0 f5"/>
                <a:gd name="f12" fmla="+- f6 0 f5"/>
                <a:gd name="f13" fmla="*/ f8 f0 1"/>
                <a:gd name="f14" fmla="*/ f12 1 1111076"/>
                <a:gd name="f15" fmla="*/ f11 1 555538"/>
                <a:gd name="f16" fmla="*/ 0 f12 1"/>
                <a:gd name="f17" fmla="*/ 0 f11 1"/>
                <a:gd name="f18" fmla="*/ 1111076 f12 1"/>
                <a:gd name="f19" fmla="*/ 555538 f11 1"/>
                <a:gd name="f20" fmla="*/ f13 1 f2"/>
                <a:gd name="f21" fmla="*/ f16 1 1111076"/>
                <a:gd name="f22" fmla="*/ f17 1 555538"/>
                <a:gd name="f23" fmla="*/ f18 1 1111076"/>
                <a:gd name="f24" fmla="*/ f19 1 555538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111076" h="555538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2C5D98"/>
                </a:gs>
                <a:gs pos="100000">
                  <a:srgbClr val="3C7BC7"/>
                </a:gs>
              </a:gsLst>
              <a:lin ang="16200000"/>
            </a:gradFill>
            <a:ln cap="flat">
              <a:noFill/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6345" tIns="6345" rIns="6345" bIns="6345" anchor="ctr" anchorCtr="1" compatLnSpc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fr-FR" sz="1000" kern="15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Calibri" panose="020F0502020204030204" pitchFamily="34" charset="0"/>
                </a:rPr>
                <a:t>Services Ressources humaines &amp; Organisation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7" name="Forme libre : forme 377971549">
              <a:extLst>
                <a:ext uri="{FF2B5EF4-FFF2-40B4-BE49-F238E27FC236}">
                  <a16:creationId xmlns:a16="http://schemas.microsoft.com/office/drawing/2014/main" id="{CD8CAAA3-5267-1602-AE33-9E3283BEE1CD}"/>
                </a:ext>
              </a:extLst>
            </p:cNvPr>
            <p:cNvSpPr/>
            <p:nvPr/>
          </p:nvSpPr>
          <p:spPr>
            <a:xfrm>
              <a:off x="2016599" y="788862"/>
              <a:ext cx="1111078" cy="5555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11076"/>
                <a:gd name="f7" fmla="val 555538"/>
                <a:gd name="f8" fmla="+- 0 0 -90"/>
                <a:gd name="f9" fmla="*/ f3 1 1111076"/>
                <a:gd name="f10" fmla="*/ f4 1 555538"/>
                <a:gd name="f11" fmla="+- f7 0 f5"/>
                <a:gd name="f12" fmla="+- f6 0 f5"/>
                <a:gd name="f13" fmla="*/ f8 f0 1"/>
                <a:gd name="f14" fmla="*/ f12 1 1111076"/>
                <a:gd name="f15" fmla="*/ f11 1 555538"/>
                <a:gd name="f16" fmla="*/ 0 f12 1"/>
                <a:gd name="f17" fmla="*/ 0 f11 1"/>
                <a:gd name="f18" fmla="*/ 1111076 f12 1"/>
                <a:gd name="f19" fmla="*/ 555538 f11 1"/>
                <a:gd name="f20" fmla="*/ f13 1 f2"/>
                <a:gd name="f21" fmla="*/ f16 1 1111076"/>
                <a:gd name="f22" fmla="*/ f17 1 555538"/>
                <a:gd name="f23" fmla="*/ f18 1 1111076"/>
                <a:gd name="f24" fmla="*/ f19 1 555538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111076" h="555538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2C5D98"/>
                </a:gs>
                <a:gs pos="100000">
                  <a:srgbClr val="3C7BC7"/>
                </a:gs>
              </a:gsLst>
              <a:lin ang="16200000"/>
            </a:gradFill>
            <a:ln cap="flat">
              <a:noFill/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6345" tIns="6345" rIns="6345" bIns="6345" anchor="ctr" anchorCtr="1" compatLnSpc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fr-FR" sz="1000" kern="15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Calibri" panose="020F0502020204030204" pitchFamily="34" charset="0"/>
                </a:rPr>
                <a:t>Secrétariat Générale</a:t>
              </a:r>
              <a:endParaRPr lang="fr-FR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Forme libre : forme 605308538">
              <a:extLst>
                <a:ext uri="{FF2B5EF4-FFF2-40B4-BE49-F238E27FC236}">
                  <a16:creationId xmlns:a16="http://schemas.microsoft.com/office/drawing/2014/main" id="{CC1A3812-36F2-40F4-62CA-6C56CEB887E0}"/>
                </a:ext>
              </a:extLst>
            </p:cNvPr>
            <p:cNvSpPr/>
            <p:nvPr/>
          </p:nvSpPr>
          <p:spPr>
            <a:xfrm>
              <a:off x="672202" y="1577733"/>
              <a:ext cx="1111078" cy="5555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11076"/>
                <a:gd name="f7" fmla="val 555538"/>
                <a:gd name="f8" fmla="+- 0 0 -90"/>
                <a:gd name="f9" fmla="*/ f3 1 1111076"/>
                <a:gd name="f10" fmla="*/ f4 1 555538"/>
                <a:gd name="f11" fmla="+- f7 0 f5"/>
                <a:gd name="f12" fmla="+- f6 0 f5"/>
                <a:gd name="f13" fmla="*/ f8 f0 1"/>
                <a:gd name="f14" fmla="*/ f12 1 1111076"/>
                <a:gd name="f15" fmla="*/ f11 1 555538"/>
                <a:gd name="f16" fmla="*/ 0 f12 1"/>
                <a:gd name="f17" fmla="*/ 0 f11 1"/>
                <a:gd name="f18" fmla="*/ 1111076 f12 1"/>
                <a:gd name="f19" fmla="*/ 555538 f11 1"/>
                <a:gd name="f20" fmla="*/ f13 1 f2"/>
                <a:gd name="f21" fmla="*/ f16 1 1111076"/>
                <a:gd name="f22" fmla="*/ f17 1 555538"/>
                <a:gd name="f23" fmla="*/ f18 1 1111076"/>
                <a:gd name="f24" fmla="*/ f19 1 555538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111076" h="555538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2C5D98"/>
                </a:gs>
                <a:gs pos="100000">
                  <a:srgbClr val="3C7BC7"/>
                </a:gs>
              </a:gsLst>
              <a:lin ang="16200000"/>
            </a:gradFill>
            <a:ln cap="flat">
              <a:noFill/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6345" tIns="6345" rIns="6345" bIns="6345" anchor="ctr" anchorCtr="1" compatLnSpc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fr-FR" sz="1000" kern="15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Calibri" panose="020F0502020204030204" pitchFamily="34" charset="0"/>
                </a:rPr>
                <a:t>Service Contrôle Général</a:t>
              </a:r>
              <a:endParaRPr lang="fr-FR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9" name="Forme libre : forme 902849383">
              <a:extLst>
                <a:ext uri="{FF2B5EF4-FFF2-40B4-BE49-F238E27FC236}">
                  <a16:creationId xmlns:a16="http://schemas.microsoft.com/office/drawing/2014/main" id="{CA77D45D-3300-DAD2-C624-370980006F9D}"/>
                </a:ext>
              </a:extLst>
            </p:cNvPr>
            <p:cNvSpPr/>
            <p:nvPr/>
          </p:nvSpPr>
          <p:spPr>
            <a:xfrm>
              <a:off x="2016599" y="1577733"/>
              <a:ext cx="1111078" cy="5555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11076"/>
                <a:gd name="f7" fmla="val 555538"/>
                <a:gd name="f8" fmla="+- 0 0 -90"/>
                <a:gd name="f9" fmla="*/ f3 1 1111076"/>
                <a:gd name="f10" fmla="*/ f4 1 555538"/>
                <a:gd name="f11" fmla="+- f7 0 f5"/>
                <a:gd name="f12" fmla="+- f6 0 f5"/>
                <a:gd name="f13" fmla="*/ f8 f0 1"/>
                <a:gd name="f14" fmla="*/ f12 1 1111076"/>
                <a:gd name="f15" fmla="*/ f11 1 555538"/>
                <a:gd name="f16" fmla="*/ 0 f12 1"/>
                <a:gd name="f17" fmla="*/ 0 f11 1"/>
                <a:gd name="f18" fmla="*/ 1111076 f12 1"/>
                <a:gd name="f19" fmla="*/ 555538 f11 1"/>
                <a:gd name="f20" fmla="*/ f13 1 f2"/>
                <a:gd name="f21" fmla="*/ f16 1 1111076"/>
                <a:gd name="f22" fmla="*/ f17 1 555538"/>
                <a:gd name="f23" fmla="*/ f18 1 1111076"/>
                <a:gd name="f24" fmla="*/ f19 1 555538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1111076" h="555538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gradFill>
              <a:gsLst>
                <a:gs pos="0">
                  <a:srgbClr val="2C5D98"/>
                </a:gs>
                <a:gs pos="100000">
                  <a:srgbClr val="3C7BC7"/>
                </a:gs>
              </a:gsLst>
              <a:lin ang="16200000"/>
            </a:gradFill>
            <a:ln cap="flat">
              <a:noFill/>
              <a:prstDash val="solid"/>
            </a:ln>
            <a:effectLst>
              <a:outerShdw dist="22997" dir="5400000" algn="tl">
                <a:srgbClr val="000000">
                  <a:alpha val="35000"/>
                </a:srgbClr>
              </a:outerShdw>
            </a:effectLst>
          </p:spPr>
          <p:txBody>
            <a:bodyPr vert="horz" wrap="square" lIns="6345" tIns="6345" rIns="6345" bIns="6345" anchor="ctr" anchorCtr="1" compatLnSpc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00"/>
                </a:spcAft>
              </a:pPr>
              <a:r>
                <a:rPr lang="fr-FR" sz="1000" kern="15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Calibri" panose="020F0502020204030204" pitchFamily="34" charset="0"/>
                </a:rPr>
                <a:t>Service Qualité</a:t>
              </a:r>
              <a:endParaRPr lang="fr-FR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0" name="Google Shape;299;p43">
            <a:extLst>
              <a:ext uri="{FF2B5EF4-FFF2-40B4-BE49-F238E27FC236}">
                <a16:creationId xmlns:a16="http://schemas.microsoft.com/office/drawing/2014/main" id="{69F9CF71-1494-B956-202A-B88313E506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5981" y="1600135"/>
            <a:ext cx="4091700" cy="25071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Stint Ultra Expanded" panose="020B0604020202020204" charset="0"/>
              </a:rPr>
              <a:t>Introduction</a:t>
            </a:r>
          </a:p>
          <a:p>
            <a:pPr lv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Stint Ultra Expanded" panose="020B0604020202020204" charset="0"/>
              </a:rPr>
              <a:t>Historique</a:t>
            </a:r>
          </a:p>
          <a:p>
            <a:pPr lv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Stint Ultra Expanded" panose="020B0604020202020204" charset="0"/>
              </a:rPr>
              <a:t>Services offerts </a:t>
            </a:r>
          </a:p>
          <a:p>
            <a:pPr lv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latin typeface="Stint Ultra Expanded" panose="020B0604020202020204" charset="0"/>
              </a:rPr>
              <a:t>Structure organisationnelle</a:t>
            </a:r>
          </a:p>
          <a:p>
            <a:pPr marL="139700" lvl="0" indent="0"/>
            <a:endParaRPr lang="fr-FR" dirty="0">
              <a:solidFill>
                <a:schemeClr val="tx1"/>
              </a:solidFill>
              <a:latin typeface="Stint Ultra Expanded" panose="020B0604020202020204" charset="0"/>
            </a:endParaRPr>
          </a:p>
          <a:p>
            <a:pPr marL="139700" indent="0">
              <a:buNone/>
            </a:pPr>
            <a:r>
              <a:rPr lang="fr-FR" sz="1600" b="1" dirty="0">
                <a:solidFill>
                  <a:schemeClr val="tx1"/>
                </a:solidFill>
                <a:latin typeface="Stint Ultra Expanded" panose="020B0604020202020204" charset="0"/>
              </a:rPr>
              <a:t>Rôle de l’entreprise comme contexte d’étude pour le projet</a:t>
            </a:r>
          </a:p>
          <a:p>
            <a:pPr marL="139700" lvl="0" indent="0"/>
            <a:endParaRPr lang="fr-FR" dirty="0">
              <a:latin typeface="Stint Ultra Expanded" panose="020B0604020202020204" charset="0"/>
            </a:endParaRPr>
          </a:p>
        </p:txBody>
      </p:sp>
      <p:sp>
        <p:nvSpPr>
          <p:cNvPr id="21" name="Google Shape;1304;p36"/>
          <p:cNvSpPr/>
          <p:nvPr/>
        </p:nvSpPr>
        <p:spPr>
          <a:xfrm rot="1771310">
            <a:off x="790402" y="4005789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274;p36">
            <a:extLst>
              <a:ext uri="{FF2B5EF4-FFF2-40B4-BE49-F238E27FC236}">
                <a16:creationId xmlns:a16="http://schemas.microsoft.com/office/drawing/2014/main" id="{3354DC44-D69A-152D-5C90-B313B5EFA61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328817" cy="66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cular One"/>
              <a:buNone/>
              <a:defRPr sz="35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  <a:endParaRPr lang="fr-FR" sz="3600" dirty="0"/>
          </a:p>
        </p:txBody>
      </p:sp>
      <p:grpSp>
        <p:nvGrpSpPr>
          <p:cNvPr id="23" name="Groupe 22"/>
          <p:cNvGrpSpPr/>
          <p:nvPr/>
        </p:nvGrpSpPr>
        <p:grpSpPr>
          <a:xfrm>
            <a:off x="53720" y="4586451"/>
            <a:ext cx="483476" cy="483477"/>
            <a:chOff x="53720" y="4586451"/>
            <a:chExt cx="483476" cy="483477"/>
          </a:xfrm>
        </p:grpSpPr>
        <p:sp>
          <p:nvSpPr>
            <p:cNvPr id="24" name="Ellipse 23"/>
            <p:cNvSpPr/>
            <p:nvPr/>
          </p:nvSpPr>
          <p:spPr>
            <a:xfrm>
              <a:off x="53720" y="4586451"/>
              <a:ext cx="483476" cy="48347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Google Shape;1148;p34"/>
            <p:cNvSpPr txBox="1">
              <a:spLocks/>
            </p:cNvSpPr>
            <p:nvPr/>
          </p:nvSpPr>
          <p:spPr>
            <a:xfrm>
              <a:off x="57860" y="4687549"/>
              <a:ext cx="479336" cy="281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7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9pPr>
            </a:lstStyle>
            <a:p>
              <a:pPr marL="0" indent="0" algn="ctr"/>
              <a:r>
                <a:rPr lang="en" sz="2000" dirty="0">
                  <a:solidFill>
                    <a:schemeClr val="bg2">
                      <a:lumMod val="50000"/>
                    </a:schemeClr>
                  </a:solidFill>
                </a:rPr>
                <a:t>05</a:t>
              </a:r>
              <a:endParaRPr lang="en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375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0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6" name="Google Shape;2086;p53"/>
          <p:cNvCxnSpPr>
            <a:cxnSpLocks/>
          </p:cNvCxnSpPr>
          <p:nvPr/>
        </p:nvCxnSpPr>
        <p:spPr>
          <a:xfrm flipH="1">
            <a:off x="3892792" y="1913084"/>
            <a:ext cx="48447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094" name="Google Shape;2094;p53"/>
          <p:cNvSpPr txBox="1">
            <a:spLocks noGrp="1"/>
          </p:cNvSpPr>
          <p:nvPr>
            <p:ph type="title"/>
          </p:nvPr>
        </p:nvSpPr>
        <p:spPr>
          <a:xfrm>
            <a:off x="3346174" y="869692"/>
            <a:ext cx="19905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Objectifs</a:t>
            </a:r>
            <a:endParaRPr lang="fr-FR" sz="4800" b="1" dirty="0">
              <a:solidFill>
                <a:schemeClr val="dk1"/>
              </a:solidFill>
              <a:latin typeface="Times New Roman" panose="02020603050405020304" pitchFamily="18" charset="0"/>
              <a:ea typeface="Stint Ultra Expanded"/>
              <a:cs typeface="Times New Roman" panose="02020603050405020304" pitchFamily="18" charset="0"/>
              <a:sym typeface="Stint Ultra Expanded"/>
            </a:endParaRPr>
          </a:p>
        </p:txBody>
      </p:sp>
      <p:sp>
        <p:nvSpPr>
          <p:cNvPr id="2096" name="Google Shape;2096;p53"/>
          <p:cNvSpPr/>
          <p:nvPr/>
        </p:nvSpPr>
        <p:spPr>
          <a:xfrm rot="1771310">
            <a:off x="8255800" y="19635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9" name="Google Shape;2109;p53"/>
          <p:cNvGrpSpPr/>
          <p:nvPr/>
        </p:nvGrpSpPr>
        <p:grpSpPr>
          <a:xfrm>
            <a:off x="3146814" y="4530059"/>
            <a:ext cx="745978" cy="516368"/>
            <a:chOff x="923424" y="1580182"/>
            <a:chExt cx="1171264" cy="810752"/>
          </a:xfrm>
        </p:grpSpPr>
        <p:sp>
          <p:nvSpPr>
            <p:cNvPr id="2110" name="Google Shape;2110;p53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3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3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3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304;p36"/>
          <p:cNvSpPr/>
          <p:nvPr/>
        </p:nvSpPr>
        <p:spPr>
          <a:xfrm rot="1771310">
            <a:off x="-117947" y="2552620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304;p36"/>
          <p:cNvSpPr/>
          <p:nvPr/>
        </p:nvSpPr>
        <p:spPr>
          <a:xfrm rot="1771310">
            <a:off x="7285877" y="-82665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321;p37">
            <a:extLst>
              <a:ext uri="{FF2B5EF4-FFF2-40B4-BE49-F238E27FC236}">
                <a16:creationId xmlns:a16="http://schemas.microsoft.com/office/drawing/2014/main" id="{58527432-B2F2-D542-A111-CEBF193C44AB}"/>
              </a:ext>
            </a:extLst>
          </p:cNvPr>
          <p:cNvSpPr txBox="1">
            <a:spLocks/>
          </p:cNvSpPr>
          <p:nvPr/>
        </p:nvSpPr>
        <p:spPr>
          <a:xfrm>
            <a:off x="2069303" y="1442392"/>
            <a:ext cx="5883116" cy="3204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lnSpc>
                <a:spcPct val="150000"/>
              </a:lnSpc>
              <a:spcBef>
                <a:spcPts val="1000"/>
              </a:spcBef>
              <a:buSzPts val="1400"/>
              <a:buFont typeface="Wingdings" panose="05000000000000000000" pitchFamily="2" charset="2"/>
              <a:buChar char="Ø"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Mise en place d'une topologie sécurisée</a:t>
            </a:r>
          </a:p>
          <a:p>
            <a:pPr marL="457200" indent="-317500">
              <a:lnSpc>
                <a:spcPct val="150000"/>
              </a:lnSpc>
              <a:spcBef>
                <a:spcPts val="1000"/>
              </a:spcBef>
              <a:buSzPts val="1400"/>
              <a:buFont typeface="Wingdings" panose="05000000000000000000" pitchFamily="2" charset="2"/>
              <a:buChar char="Ø"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Supervision avancée</a:t>
            </a:r>
          </a:p>
          <a:p>
            <a:pPr marL="457200" indent="-317500">
              <a:lnSpc>
                <a:spcPct val="150000"/>
              </a:lnSpc>
              <a:spcBef>
                <a:spcPts val="1000"/>
              </a:spcBef>
              <a:buSzPts val="1400"/>
              <a:buFont typeface="Wingdings" panose="05000000000000000000" pitchFamily="2" charset="2"/>
              <a:buChar char="Ø"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Optimisation des performances réseau</a:t>
            </a:r>
          </a:p>
          <a:p>
            <a:pPr marL="457200" indent="-317500">
              <a:lnSpc>
                <a:spcPct val="150000"/>
              </a:lnSpc>
              <a:spcBef>
                <a:spcPts val="1000"/>
              </a:spcBef>
              <a:buSzPts val="1400"/>
              <a:buFont typeface="Wingdings" panose="05000000000000000000" pitchFamily="2" charset="2"/>
              <a:buChar char="Ø"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Renforcement de la sécurité</a:t>
            </a:r>
          </a:p>
          <a:p>
            <a:pPr marL="457200" indent="-317500">
              <a:lnSpc>
                <a:spcPct val="150000"/>
              </a:lnSpc>
              <a:spcBef>
                <a:spcPts val="1000"/>
              </a:spcBef>
              <a:buSzPts val="1400"/>
              <a:buFont typeface="Wingdings" panose="05000000000000000000" pitchFamily="2" charset="2"/>
              <a:buChar char="Ø"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Audit et évaluation des améliorations</a:t>
            </a:r>
          </a:p>
        </p:txBody>
      </p:sp>
      <p:sp>
        <p:nvSpPr>
          <p:cNvPr id="2" name="Google Shape;1274;p36">
            <a:extLst>
              <a:ext uri="{FF2B5EF4-FFF2-40B4-BE49-F238E27FC236}">
                <a16:creationId xmlns:a16="http://schemas.microsoft.com/office/drawing/2014/main" id="{05DE177F-70E3-F87A-D2C6-6D7AE09FF1C7}"/>
              </a:ext>
            </a:extLst>
          </p:cNvPr>
          <p:cNvSpPr txBox="1">
            <a:spLocks/>
          </p:cNvSpPr>
          <p:nvPr/>
        </p:nvSpPr>
        <p:spPr>
          <a:xfrm>
            <a:off x="26037" y="-1089"/>
            <a:ext cx="3717700" cy="768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cular One"/>
              <a:buNone/>
              <a:defRPr sz="35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  <a:endParaRPr lang="fr-FR" sz="3600" dirty="0"/>
          </a:p>
        </p:txBody>
      </p:sp>
      <p:grpSp>
        <p:nvGrpSpPr>
          <p:cNvPr id="14" name="Groupe 13"/>
          <p:cNvGrpSpPr/>
          <p:nvPr/>
        </p:nvGrpSpPr>
        <p:grpSpPr>
          <a:xfrm>
            <a:off x="53720" y="4586451"/>
            <a:ext cx="483476" cy="483477"/>
            <a:chOff x="53720" y="4586451"/>
            <a:chExt cx="483476" cy="483477"/>
          </a:xfrm>
        </p:grpSpPr>
        <p:sp>
          <p:nvSpPr>
            <p:cNvPr id="17" name="Ellipse 16"/>
            <p:cNvSpPr/>
            <p:nvPr/>
          </p:nvSpPr>
          <p:spPr>
            <a:xfrm>
              <a:off x="53720" y="4586451"/>
              <a:ext cx="483476" cy="48347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Google Shape;1148;p34"/>
            <p:cNvSpPr txBox="1">
              <a:spLocks/>
            </p:cNvSpPr>
            <p:nvPr/>
          </p:nvSpPr>
          <p:spPr>
            <a:xfrm>
              <a:off x="57860" y="4687549"/>
              <a:ext cx="479336" cy="281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7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9pPr>
            </a:lstStyle>
            <a:p>
              <a:pPr marL="0" indent="0" algn="ctr"/>
              <a:r>
                <a:rPr lang="en" sz="2000" dirty="0">
                  <a:solidFill>
                    <a:schemeClr val="bg2">
                      <a:lumMod val="50000"/>
                    </a:schemeClr>
                  </a:solidFill>
                </a:rPr>
                <a:t>06</a:t>
              </a:r>
              <a:endParaRPr lang="en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4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>
          <a:extLst>
            <a:ext uri="{FF2B5EF4-FFF2-40B4-BE49-F238E27FC236}">
              <a16:creationId xmlns:a16="http://schemas.microsoft.com/office/drawing/2014/main" id="{016F6F61-550B-F17A-C4BE-F66C9870B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>
            <a:extLst>
              <a:ext uri="{FF2B5EF4-FFF2-40B4-BE49-F238E27FC236}">
                <a16:creationId xmlns:a16="http://schemas.microsoft.com/office/drawing/2014/main" id="{2A2FADDA-9E30-6F1C-9300-59E3839C4774}"/>
              </a:ext>
            </a:extLst>
          </p:cNvPr>
          <p:cNvSpPr/>
          <p:nvPr/>
        </p:nvSpPr>
        <p:spPr>
          <a:xfrm rot="257">
            <a:off x="713228" y="539601"/>
            <a:ext cx="2451955" cy="2451223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6">
            <a:extLst>
              <a:ext uri="{FF2B5EF4-FFF2-40B4-BE49-F238E27FC236}">
                <a16:creationId xmlns:a16="http://schemas.microsoft.com/office/drawing/2014/main" id="{40E70013-FC54-C55B-59FC-D307381B8141}"/>
              </a:ext>
            </a:extLst>
          </p:cNvPr>
          <p:cNvGrpSpPr/>
          <p:nvPr/>
        </p:nvGrpSpPr>
        <p:grpSpPr>
          <a:xfrm>
            <a:off x="1231860" y="1057867"/>
            <a:ext cx="1414691" cy="1414691"/>
            <a:chOff x="-413284" y="1196451"/>
            <a:chExt cx="750300" cy="750300"/>
          </a:xfrm>
          <a:solidFill>
            <a:schemeClr val="accent1">
              <a:lumMod val="75000"/>
            </a:schemeClr>
          </a:solidFill>
        </p:grpSpPr>
        <p:sp>
          <p:nvSpPr>
            <p:cNvPr id="1258" name="Google Shape;1258;p36">
              <a:extLst>
                <a:ext uri="{FF2B5EF4-FFF2-40B4-BE49-F238E27FC236}">
                  <a16:creationId xmlns:a16="http://schemas.microsoft.com/office/drawing/2014/main" id="{8D7554DB-0867-84DC-F2FA-76A6AE0269EF}"/>
                </a:ext>
              </a:extLst>
            </p:cNvPr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6">
              <a:extLst>
                <a:ext uri="{FF2B5EF4-FFF2-40B4-BE49-F238E27FC236}">
                  <a16:creationId xmlns:a16="http://schemas.microsoft.com/office/drawing/2014/main" id="{9169D801-F5BA-83B3-FA3B-D4318B51AFBA}"/>
                </a:ext>
              </a:extLst>
            </p:cNvPr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1" name="Google Shape;1261;p36">
            <a:extLst>
              <a:ext uri="{FF2B5EF4-FFF2-40B4-BE49-F238E27FC236}">
                <a16:creationId xmlns:a16="http://schemas.microsoft.com/office/drawing/2014/main" id="{563578A7-B519-819A-D305-80FC7033899E}"/>
              </a:ext>
            </a:extLst>
          </p:cNvPr>
          <p:cNvGrpSpPr/>
          <p:nvPr/>
        </p:nvGrpSpPr>
        <p:grpSpPr>
          <a:xfrm>
            <a:off x="-6475" y="4609669"/>
            <a:ext cx="9250200" cy="547540"/>
            <a:chOff x="-6475" y="4167900"/>
            <a:chExt cx="9250200" cy="988875"/>
          </a:xfrm>
        </p:grpSpPr>
        <p:cxnSp>
          <p:nvCxnSpPr>
            <p:cNvPr id="1262" name="Google Shape;1262;p36">
              <a:extLst>
                <a:ext uri="{FF2B5EF4-FFF2-40B4-BE49-F238E27FC236}">
                  <a16:creationId xmlns:a16="http://schemas.microsoft.com/office/drawing/2014/main" id="{2B8AB560-2DC0-9602-7D8F-EC8454DA3AA4}"/>
                </a:ext>
              </a:extLst>
            </p:cNvPr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6">
              <a:extLst>
                <a:ext uri="{FF2B5EF4-FFF2-40B4-BE49-F238E27FC236}">
                  <a16:creationId xmlns:a16="http://schemas.microsoft.com/office/drawing/2014/main" id="{A7BF66AE-ECA5-EC5B-B821-572353DF8E2F}"/>
                </a:ext>
              </a:extLst>
            </p:cNvPr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6">
              <a:extLst>
                <a:ext uri="{FF2B5EF4-FFF2-40B4-BE49-F238E27FC236}">
                  <a16:creationId xmlns:a16="http://schemas.microsoft.com/office/drawing/2014/main" id="{BE53496B-3691-D2E0-3A89-BBCE29A7AA0B}"/>
                </a:ext>
              </a:extLst>
            </p:cNvPr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6">
              <a:extLst>
                <a:ext uri="{FF2B5EF4-FFF2-40B4-BE49-F238E27FC236}">
                  <a16:creationId xmlns:a16="http://schemas.microsoft.com/office/drawing/2014/main" id="{75F1F3E3-78F8-A9C0-27AC-CA2F1DF9FAA3}"/>
                </a:ext>
              </a:extLst>
            </p:cNvPr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6">
              <a:extLst>
                <a:ext uri="{FF2B5EF4-FFF2-40B4-BE49-F238E27FC236}">
                  <a16:creationId xmlns:a16="http://schemas.microsoft.com/office/drawing/2014/main" id="{200F3BA8-19D9-0F29-34DF-A935115D0EA5}"/>
                </a:ext>
              </a:extLst>
            </p:cNvPr>
            <p:cNvCxnSpPr/>
            <p:nvPr/>
          </p:nvCxnSpPr>
          <p:spPr>
            <a:xfrm rot="10800000" flipH="1">
              <a:off x="-647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6">
              <a:extLst>
                <a:ext uri="{FF2B5EF4-FFF2-40B4-BE49-F238E27FC236}">
                  <a16:creationId xmlns:a16="http://schemas.microsoft.com/office/drawing/2014/main" id="{4B93C71F-1364-31BC-A84D-655475CF5666}"/>
                </a:ext>
              </a:extLst>
            </p:cNvPr>
            <p:cNvCxnSpPr/>
            <p:nvPr/>
          </p:nvCxnSpPr>
          <p:spPr>
            <a:xfrm rot="10800000" flipH="1">
              <a:off x="1514439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6">
              <a:extLst>
                <a:ext uri="{FF2B5EF4-FFF2-40B4-BE49-F238E27FC236}">
                  <a16:creationId xmlns:a16="http://schemas.microsoft.com/office/drawing/2014/main" id="{84235169-4C7A-4788-EE2D-5A9026753EA1}"/>
                </a:ext>
              </a:extLst>
            </p:cNvPr>
            <p:cNvCxnSpPr/>
            <p:nvPr/>
          </p:nvCxnSpPr>
          <p:spPr>
            <a:xfrm rot="10800000" flipH="1">
              <a:off x="2941154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36">
              <a:extLst>
                <a:ext uri="{FF2B5EF4-FFF2-40B4-BE49-F238E27FC236}">
                  <a16:creationId xmlns:a16="http://schemas.microsoft.com/office/drawing/2014/main" id="{591972DA-AB81-DF1E-3725-300650E05428}"/>
                </a:ext>
              </a:extLst>
            </p:cNvPr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36">
              <a:extLst>
                <a:ext uri="{FF2B5EF4-FFF2-40B4-BE49-F238E27FC236}">
                  <a16:creationId xmlns:a16="http://schemas.microsoft.com/office/drawing/2014/main" id="{14C084DB-20A3-44A1-5319-6A4561A19540}"/>
                </a:ext>
              </a:extLst>
            </p:cNvPr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36">
              <a:extLst>
                <a:ext uri="{FF2B5EF4-FFF2-40B4-BE49-F238E27FC236}">
                  <a16:creationId xmlns:a16="http://schemas.microsoft.com/office/drawing/2014/main" id="{352264F5-F128-3B50-62E3-26FF7EB6AE2A}"/>
                </a:ext>
              </a:extLst>
            </p:cNvPr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36">
              <a:extLst>
                <a:ext uri="{FF2B5EF4-FFF2-40B4-BE49-F238E27FC236}">
                  <a16:creationId xmlns:a16="http://schemas.microsoft.com/office/drawing/2014/main" id="{81422140-353B-777C-29E4-A6EA32769766}"/>
                </a:ext>
              </a:extLst>
            </p:cNvPr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36">
              <a:extLst>
                <a:ext uri="{FF2B5EF4-FFF2-40B4-BE49-F238E27FC236}">
                  <a16:creationId xmlns:a16="http://schemas.microsoft.com/office/drawing/2014/main" id="{1567F2FE-55D7-433A-A108-7350B8459571}"/>
                </a:ext>
              </a:extLst>
            </p:cNvPr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4" name="Google Shape;1274;p36">
            <a:extLst>
              <a:ext uri="{FF2B5EF4-FFF2-40B4-BE49-F238E27FC236}">
                <a16:creationId xmlns:a16="http://schemas.microsoft.com/office/drawing/2014/main" id="{E732E1CC-E435-FFBE-41C7-898AED9180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30535" y="1393362"/>
            <a:ext cx="4765025" cy="8595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fr-FR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</a:t>
            </a:r>
            <a:br>
              <a:rPr lang="fr-FR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dirty="0"/>
          </a:p>
        </p:txBody>
      </p:sp>
      <p:sp>
        <p:nvSpPr>
          <p:cNvPr id="1275" name="Google Shape;1275;p36">
            <a:extLst>
              <a:ext uri="{FF2B5EF4-FFF2-40B4-BE49-F238E27FC236}">
                <a16:creationId xmlns:a16="http://schemas.microsoft.com/office/drawing/2014/main" id="{FA99217B-07F7-77FC-F3BC-00F58994B83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28555" y="1393362"/>
            <a:ext cx="1221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03" name="Google Shape;1303;p36">
            <a:extLst>
              <a:ext uri="{FF2B5EF4-FFF2-40B4-BE49-F238E27FC236}">
                <a16:creationId xmlns:a16="http://schemas.microsoft.com/office/drawing/2014/main" id="{7C3B269B-EAE6-EAF3-22F1-94C6A52AC66B}"/>
              </a:ext>
            </a:extLst>
          </p:cNvPr>
          <p:cNvSpPr/>
          <p:nvPr/>
        </p:nvSpPr>
        <p:spPr>
          <a:xfrm rot="1771310">
            <a:off x="4634650" y="-139237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6">
            <a:extLst>
              <a:ext uri="{FF2B5EF4-FFF2-40B4-BE49-F238E27FC236}">
                <a16:creationId xmlns:a16="http://schemas.microsoft.com/office/drawing/2014/main" id="{F4A27F96-8E85-E841-D104-F478AD3A912A}"/>
              </a:ext>
            </a:extLst>
          </p:cNvPr>
          <p:cNvSpPr/>
          <p:nvPr/>
        </p:nvSpPr>
        <p:spPr>
          <a:xfrm rot="1771310">
            <a:off x="4999875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5" name="Google Shape;1305;p36">
            <a:extLst>
              <a:ext uri="{FF2B5EF4-FFF2-40B4-BE49-F238E27FC236}">
                <a16:creationId xmlns:a16="http://schemas.microsoft.com/office/drawing/2014/main" id="{C9C12C35-91BE-6986-657C-D38DB5D5B4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308824" y="43322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6">
            <a:extLst>
              <a:ext uri="{FF2B5EF4-FFF2-40B4-BE49-F238E27FC236}">
                <a16:creationId xmlns:a16="http://schemas.microsoft.com/office/drawing/2014/main" id="{71276877-B323-0FEA-86BE-E638B611AC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6">
            <a:extLst>
              <a:ext uri="{FF2B5EF4-FFF2-40B4-BE49-F238E27FC236}">
                <a16:creationId xmlns:a16="http://schemas.microsoft.com/office/drawing/2014/main" id="{6F8DE7F8-D7FA-BDC0-956D-70574EE07A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-3618762">
            <a:off x="75750" y="200664"/>
            <a:ext cx="726649" cy="596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6">
            <a:extLst>
              <a:ext uri="{FF2B5EF4-FFF2-40B4-BE49-F238E27FC236}">
                <a16:creationId xmlns:a16="http://schemas.microsoft.com/office/drawing/2014/main" id="{13A39409-A12C-5A59-159E-EC435AFA12A7}"/>
              </a:ext>
            </a:extLst>
          </p:cNvPr>
          <p:cNvGrpSpPr/>
          <p:nvPr/>
        </p:nvGrpSpPr>
        <p:grpSpPr>
          <a:xfrm>
            <a:off x="8195560" y="808652"/>
            <a:ext cx="745978" cy="516368"/>
            <a:chOff x="923424" y="1580182"/>
            <a:chExt cx="1171264" cy="810752"/>
          </a:xfrm>
          <a:solidFill>
            <a:srgbClr val="000066"/>
          </a:solidFill>
        </p:grpSpPr>
        <p:sp>
          <p:nvSpPr>
            <p:cNvPr id="1311" name="Google Shape;1311;p36">
              <a:extLst>
                <a:ext uri="{FF2B5EF4-FFF2-40B4-BE49-F238E27FC236}">
                  <a16:creationId xmlns:a16="http://schemas.microsoft.com/office/drawing/2014/main" id="{8A54C5C2-3C69-FF01-C62D-A17F81BABF34}"/>
                </a:ext>
              </a:extLst>
            </p:cNvPr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6">
              <a:extLst>
                <a:ext uri="{FF2B5EF4-FFF2-40B4-BE49-F238E27FC236}">
                  <a16:creationId xmlns:a16="http://schemas.microsoft.com/office/drawing/2014/main" id="{D40B14D3-AB56-8227-7AA1-9B4BA8FFC301}"/>
                </a:ext>
              </a:extLst>
            </p:cNvPr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6">
              <a:extLst>
                <a:ext uri="{FF2B5EF4-FFF2-40B4-BE49-F238E27FC236}">
                  <a16:creationId xmlns:a16="http://schemas.microsoft.com/office/drawing/2014/main" id="{850C866E-95AE-BB9E-E849-FF6A56CA84D9}"/>
                </a:ext>
              </a:extLst>
            </p:cNvPr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6">
              <a:extLst>
                <a:ext uri="{FF2B5EF4-FFF2-40B4-BE49-F238E27FC236}">
                  <a16:creationId xmlns:a16="http://schemas.microsoft.com/office/drawing/2014/main" id="{72F827A4-CDC8-4C84-AD9B-6DD1C8A39A2B}"/>
                </a:ext>
              </a:extLst>
            </p:cNvPr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1304;p36"/>
          <p:cNvSpPr/>
          <p:nvPr/>
        </p:nvSpPr>
        <p:spPr>
          <a:xfrm rot="1771310">
            <a:off x="4999876" y="3977095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304;p36"/>
          <p:cNvSpPr/>
          <p:nvPr/>
        </p:nvSpPr>
        <p:spPr>
          <a:xfrm rot="1771310">
            <a:off x="4630499" y="-1383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roupe 32"/>
          <p:cNvGrpSpPr/>
          <p:nvPr/>
        </p:nvGrpSpPr>
        <p:grpSpPr>
          <a:xfrm>
            <a:off x="53720" y="4586451"/>
            <a:ext cx="483476" cy="483477"/>
            <a:chOff x="53720" y="4586451"/>
            <a:chExt cx="483476" cy="483477"/>
          </a:xfrm>
        </p:grpSpPr>
        <p:sp>
          <p:nvSpPr>
            <p:cNvPr id="34" name="Ellipse 33"/>
            <p:cNvSpPr/>
            <p:nvPr/>
          </p:nvSpPr>
          <p:spPr>
            <a:xfrm>
              <a:off x="53720" y="4586451"/>
              <a:ext cx="483476" cy="48347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Google Shape;1148;p34"/>
            <p:cNvSpPr txBox="1">
              <a:spLocks/>
            </p:cNvSpPr>
            <p:nvPr/>
          </p:nvSpPr>
          <p:spPr>
            <a:xfrm>
              <a:off x="57860" y="4687549"/>
              <a:ext cx="479336" cy="281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7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9pPr>
            </a:lstStyle>
            <a:p>
              <a:pPr marL="0" indent="0" algn="ctr"/>
              <a:r>
                <a:rPr lang="en" sz="2000" dirty="0">
                  <a:solidFill>
                    <a:schemeClr val="bg2">
                      <a:lumMod val="50000"/>
                    </a:schemeClr>
                  </a:solidFill>
                </a:rPr>
                <a:t>07</a:t>
              </a:r>
              <a:endParaRPr lang="en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385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4" grpId="0"/>
      <p:bldP spid="12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>
          <a:extLst>
            <a:ext uri="{FF2B5EF4-FFF2-40B4-BE49-F238E27FC236}">
              <a16:creationId xmlns:a16="http://schemas.microsoft.com/office/drawing/2014/main" id="{B650398A-ADFF-E075-79EA-EE15D5BF3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37">
            <a:extLst>
              <a:ext uri="{FF2B5EF4-FFF2-40B4-BE49-F238E27FC236}">
                <a16:creationId xmlns:a16="http://schemas.microsoft.com/office/drawing/2014/main" id="{FD3A13CA-B7B5-4A24-B65A-C454BA0560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4602600" cy="669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Problématique</a:t>
            </a:r>
          </a:p>
        </p:txBody>
      </p:sp>
      <p:sp>
        <p:nvSpPr>
          <p:cNvPr id="1321" name="Google Shape;1321;p37">
            <a:extLst>
              <a:ext uri="{FF2B5EF4-FFF2-40B4-BE49-F238E27FC236}">
                <a16:creationId xmlns:a16="http://schemas.microsoft.com/office/drawing/2014/main" id="{C2EB40DD-DCBA-4C42-7451-37D94FEDC5C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00291" y="878662"/>
            <a:ext cx="5884380" cy="3204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Manque de visibilité en temps réel</a:t>
            </a:r>
          </a:p>
          <a:p>
            <a:pPr lvl="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Besoin de sécurisation renforcée</a:t>
            </a:r>
          </a:p>
          <a:p>
            <a:pPr lvl="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Résolution des goulots d’étranglement</a:t>
            </a:r>
          </a:p>
          <a:p>
            <a:pPr lvl="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Nécessité d'une solution évolutive</a:t>
            </a:r>
          </a:p>
          <a:p>
            <a:pPr lvl="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Manque d'analyse et d'optimisation des performances réseau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47" name="Google Shape;1347;p37">
            <a:extLst>
              <a:ext uri="{FF2B5EF4-FFF2-40B4-BE49-F238E27FC236}">
                <a16:creationId xmlns:a16="http://schemas.microsoft.com/office/drawing/2014/main" id="{35EAB912-3ECB-0807-7547-9A3BB4696E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359999" y="4396012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04;p36"/>
          <p:cNvSpPr/>
          <p:nvPr/>
        </p:nvSpPr>
        <p:spPr>
          <a:xfrm rot="1771310">
            <a:off x="2452618" y="-1459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304;p36"/>
          <p:cNvSpPr/>
          <p:nvPr/>
        </p:nvSpPr>
        <p:spPr>
          <a:xfrm rot="1771310">
            <a:off x="8646589" y="4023350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roupe 6"/>
          <p:cNvGrpSpPr/>
          <p:nvPr/>
        </p:nvGrpSpPr>
        <p:grpSpPr>
          <a:xfrm>
            <a:off x="53720" y="4586451"/>
            <a:ext cx="483476" cy="483477"/>
            <a:chOff x="53720" y="4586451"/>
            <a:chExt cx="483476" cy="483477"/>
          </a:xfrm>
        </p:grpSpPr>
        <p:sp>
          <p:nvSpPr>
            <p:cNvPr id="8" name="Ellipse 7"/>
            <p:cNvSpPr/>
            <p:nvPr/>
          </p:nvSpPr>
          <p:spPr>
            <a:xfrm>
              <a:off x="53720" y="4586451"/>
              <a:ext cx="483476" cy="48347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Google Shape;1148;p34"/>
            <p:cNvSpPr txBox="1">
              <a:spLocks/>
            </p:cNvSpPr>
            <p:nvPr/>
          </p:nvSpPr>
          <p:spPr>
            <a:xfrm>
              <a:off x="57860" y="4687549"/>
              <a:ext cx="479336" cy="281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7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9pPr>
            </a:lstStyle>
            <a:p>
              <a:pPr marL="0" indent="0" algn="ctr"/>
              <a:r>
                <a:rPr lang="en" sz="2000" dirty="0">
                  <a:solidFill>
                    <a:schemeClr val="bg2">
                      <a:lumMod val="50000"/>
                    </a:schemeClr>
                  </a:solidFill>
                </a:rPr>
                <a:t>08</a:t>
              </a:r>
              <a:endParaRPr lang="en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770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>
          <a:extLst>
            <a:ext uri="{FF2B5EF4-FFF2-40B4-BE49-F238E27FC236}">
              <a16:creationId xmlns:a16="http://schemas.microsoft.com/office/drawing/2014/main" id="{1EE7A52B-2401-69FB-2E78-1A81D1DE6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>
            <a:extLst>
              <a:ext uri="{FF2B5EF4-FFF2-40B4-BE49-F238E27FC236}">
                <a16:creationId xmlns:a16="http://schemas.microsoft.com/office/drawing/2014/main" id="{40586F00-0F2A-2DB7-5576-8415E9B10F30}"/>
              </a:ext>
            </a:extLst>
          </p:cNvPr>
          <p:cNvSpPr/>
          <p:nvPr/>
        </p:nvSpPr>
        <p:spPr>
          <a:xfrm rot="257">
            <a:off x="156998" y="439394"/>
            <a:ext cx="2451955" cy="2451223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6">
            <a:extLst>
              <a:ext uri="{FF2B5EF4-FFF2-40B4-BE49-F238E27FC236}">
                <a16:creationId xmlns:a16="http://schemas.microsoft.com/office/drawing/2014/main" id="{B407720F-8733-7A66-3DEE-CF324DADDEC6}"/>
              </a:ext>
            </a:extLst>
          </p:cNvPr>
          <p:cNvGrpSpPr/>
          <p:nvPr/>
        </p:nvGrpSpPr>
        <p:grpSpPr>
          <a:xfrm>
            <a:off x="695178" y="956374"/>
            <a:ext cx="1414691" cy="1414691"/>
            <a:chOff x="-413284" y="1196451"/>
            <a:chExt cx="750300" cy="750300"/>
          </a:xfrm>
          <a:solidFill>
            <a:schemeClr val="accent1">
              <a:lumMod val="75000"/>
            </a:schemeClr>
          </a:solidFill>
        </p:grpSpPr>
        <p:sp>
          <p:nvSpPr>
            <p:cNvPr id="1258" name="Google Shape;1258;p36">
              <a:extLst>
                <a:ext uri="{FF2B5EF4-FFF2-40B4-BE49-F238E27FC236}">
                  <a16:creationId xmlns:a16="http://schemas.microsoft.com/office/drawing/2014/main" id="{8F200847-A49B-4010-82E5-6FA133217E7C}"/>
                </a:ext>
              </a:extLst>
            </p:cNvPr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6">
              <a:extLst>
                <a:ext uri="{FF2B5EF4-FFF2-40B4-BE49-F238E27FC236}">
                  <a16:creationId xmlns:a16="http://schemas.microsoft.com/office/drawing/2014/main" id="{1D1C3DAF-DE1B-77F1-1A2D-C5586C18A0FD}"/>
                </a:ext>
              </a:extLst>
            </p:cNvPr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61" name="Google Shape;1261;p36">
            <a:extLst>
              <a:ext uri="{FF2B5EF4-FFF2-40B4-BE49-F238E27FC236}">
                <a16:creationId xmlns:a16="http://schemas.microsoft.com/office/drawing/2014/main" id="{59E2CF0F-E2F1-76D9-6E80-99D7CEFDA9E3}"/>
              </a:ext>
            </a:extLst>
          </p:cNvPr>
          <p:cNvGrpSpPr/>
          <p:nvPr/>
        </p:nvGrpSpPr>
        <p:grpSpPr>
          <a:xfrm>
            <a:off x="-6475" y="4609669"/>
            <a:ext cx="9250200" cy="547540"/>
            <a:chOff x="-6475" y="4167900"/>
            <a:chExt cx="9250200" cy="988875"/>
          </a:xfrm>
        </p:grpSpPr>
        <p:cxnSp>
          <p:nvCxnSpPr>
            <p:cNvPr id="1262" name="Google Shape;1262;p36">
              <a:extLst>
                <a:ext uri="{FF2B5EF4-FFF2-40B4-BE49-F238E27FC236}">
                  <a16:creationId xmlns:a16="http://schemas.microsoft.com/office/drawing/2014/main" id="{35F28C7D-B737-A588-54E9-201CE747A96C}"/>
                </a:ext>
              </a:extLst>
            </p:cNvPr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6">
              <a:extLst>
                <a:ext uri="{FF2B5EF4-FFF2-40B4-BE49-F238E27FC236}">
                  <a16:creationId xmlns:a16="http://schemas.microsoft.com/office/drawing/2014/main" id="{1DA520E0-6DD4-1108-D4FD-CED2C05C9A13}"/>
                </a:ext>
              </a:extLst>
            </p:cNvPr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6">
              <a:extLst>
                <a:ext uri="{FF2B5EF4-FFF2-40B4-BE49-F238E27FC236}">
                  <a16:creationId xmlns:a16="http://schemas.microsoft.com/office/drawing/2014/main" id="{011EA643-B02A-71C9-689E-050F30D45EA2}"/>
                </a:ext>
              </a:extLst>
            </p:cNvPr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6">
              <a:extLst>
                <a:ext uri="{FF2B5EF4-FFF2-40B4-BE49-F238E27FC236}">
                  <a16:creationId xmlns:a16="http://schemas.microsoft.com/office/drawing/2014/main" id="{5978FCE4-6089-E289-3AC9-3AF410355FDF}"/>
                </a:ext>
              </a:extLst>
            </p:cNvPr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6">
              <a:extLst>
                <a:ext uri="{FF2B5EF4-FFF2-40B4-BE49-F238E27FC236}">
                  <a16:creationId xmlns:a16="http://schemas.microsoft.com/office/drawing/2014/main" id="{65C501CA-1664-6A5C-0DC2-975DBD7FD6E1}"/>
                </a:ext>
              </a:extLst>
            </p:cNvPr>
            <p:cNvCxnSpPr/>
            <p:nvPr/>
          </p:nvCxnSpPr>
          <p:spPr>
            <a:xfrm rot="10800000" flipH="1">
              <a:off x="-647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6">
              <a:extLst>
                <a:ext uri="{FF2B5EF4-FFF2-40B4-BE49-F238E27FC236}">
                  <a16:creationId xmlns:a16="http://schemas.microsoft.com/office/drawing/2014/main" id="{F8BEB256-AC11-42E7-9FA1-B8402A68A1C5}"/>
                </a:ext>
              </a:extLst>
            </p:cNvPr>
            <p:cNvCxnSpPr/>
            <p:nvPr/>
          </p:nvCxnSpPr>
          <p:spPr>
            <a:xfrm rot="10800000" flipH="1">
              <a:off x="1514439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6">
              <a:extLst>
                <a:ext uri="{FF2B5EF4-FFF2-40B4-BE49-F238E27FC236}">
                  <a16:creationId xmlns:a16="http://schemas.microsoft.com/office/drawing/2014/main" id="{7DBCAF27-A4BF-00A6-566E-D708289455B8}"/>
                </a:ext>
              </a:extLst>
            </p:cNvPr>
            <p:cNvCxnSpPr/>
            <p:nvPr/>
          </p:nvCxnSpPr>
          <p:spPr>
            <a:xfrm rot="10800000" flipH="1">
              <a:off x="2941154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36">
              <a:extLst>
                <a:ext uri="{FF2B5EF4-FFF2-40B4-BE49-F238E27FC236}">
                  <a16:creationId xmlns:a16="http://schemas.microsoft.com/office/drawing/2014/main" id="{3F387962-63F4-DFFE-1770-F5C74D514144}"/>
                </a:ext>
              </a:extLst>
            </p:cNvPr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36">
              <a:extLst>
                <a:ext uri="{FF2B5EF4-FFF2-40B4-BE49-F238E27FC236}">
                  <a16:creationId xmlns:a16="http://schemas.microsoft.com/office/drawing/2014/main" id="{B2DFA568-C54C-1982-0051-1618BF5E504D}"/>
                </a:ext>
              </a:extLst>
            </p:cNvPr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36">
              <a:extLst>
                <a:ext uri="{FF2B5EF4-FFF2-40B4-BE49-F238E27FC236}">
                  <a16:creationId xmlns:a16="http://schemas.microsoft.com/office/drawing/2014/main" id="{E03D6E24-7586-E674-A452-594A591796D0}"/>
                </a:ext>
              </a:extLst>
            </p:cNvPr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36">
              <a:extLst>
                <a:ext uri="{FF2B5EF4-FFF2-40B4-BE49-F238E27FC236}">
                  <a16:creationId xmlns:a16="http://schemas.microsoft.com/office/drawing/2014/main" id="{53B22029-7685-5552-D860-B4C1D6C89B14}"/>
                </a:ext>
              </a:extLst>
            </p:cNvPr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36">
              <a:extLst>
                <a:ext uri="{FF2B5EF4-FFF2-40B4-BE49-F238E27FC236}">
                  <a16:creationId xmlns:a16="http://schemas.microsoft.com/office/drawing/2014/main" id="{327F566B-163D-64D0-AF26-B6B666E06B2E}"/>
                </a:ext>
              </a:extLst>
            </p:cNvPr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4" name="Google Shape;1274;p36">
            <a:extLst>
              <a:ext uri="{FF2B5EF4-FFF2-40B4-BE49-F238E27FC236}">
                <a16:creationId xmlns:a16="http://schemas.microsoft.com/office/drawing/2014/main" id="{29625C0D-683C-6DA3-5EB4-0F917C7385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86709" y="1505826"/>
            <a:ext cx="6000385" cy="8595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proposées </a:t>
            </a:r>
            <a:br>
              <a:rPr lang="fr-FR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dirty="0"/>
          </a:p>
        </p:txBody>
      </p:sp>
      <p:sp>
        <p:nvSpPr>
          <p:cNvPr id="1275" name="Google Shape;1275;p36">
            <a:extLst>
              <a:ext uri="{FF2B5EF4-FFF2-40B4-BE49-F238E27FC236}">
                <a16:creationId xmlns:a16="http://schemas.microsoft.com/office/drawing/2014/main" id="{FAF52199-3DFF-26F0-F9BF-89870577001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95848" y="1311234"/>
            <a:ext cx="1221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03" name="Google Shape;1303;p36">
            <a:extLst>
              <a:ext uri="{FF2B5EF4-FFF2-40B4-BE49-F238E27FC236}">
                <a16:creationId xmlns:a16="http://schemas.microsoft.com/office/drawing/2014/main" id="{58A54446-6A4B-E052-01F6-1A9F29F84D11}"/>
              </a:ext>
            </a:extLst>
          </p:cNvPr>
          <p:cNvSpPr/>
          <p:nvPr/>
        </p:nvSpPr>
        <p:spPr>
          <a:xfrm rot="1771310">
            <a:off x="4634650" y="-139237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6">
            <a:extLst>
              <a:ext uri="{FF2B5EF4-FFF2-40B4-BE49-F238E27FC236}">
                <a16:creationId xmlns:a16="http://schemas.microsoft.com/office/drawing/2014/main" id="{0722AD99-254D-1B22-73D8-6B8FD0BE02AA}"/>
              </a:ext>
            </a:extLst>
          </p:cNvPr>
          <p:cNvSpPr/>
          <p:nvPr/>
        </p:nvSpPr>
        <p:spPr>
          <a:xfrm rot="1771310">
            <a:off x="4999875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5" name="Google Shape;1305;p36">
            <a:extLst>
              <a:ext uri="{FF2B5EF4-FFF2-40B4-BE49-F238E27FC236}">
                <a16:creationId xmlns:a16="http://schemas.microsoft.com/office/drawing/2014/main" id="{BF3081DB-1176-D790-C382-175ABC3673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308824" y="43322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6">
            <a:extLst>
              <a:ext uri="{FF2B5EF4-FFF2-40B4-BE49-F238E27FC236}">
                <a16:creationId xmlns:a16="http://schemas.microsoft.com/office/drawing/2014/main" id="{872109AF-563F-AA82-537D-504FA9F11C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6">
            <a:extLst>
              <a:ext uri="{FF2B5EF4-FFF2-40B4-BE49-F238E27FC236}">
                <a16:creationId xmlns:a16="http://schemas.microsoft.com/office/drawing/2014/main" id="{4282DE3C-D945-7A5D-DEED-2CF568E84A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-3618762">
            <a:off x="75750" y="200664"/>
            <a:ext cx="726649" cy="596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6">
            <a:extLst>
              <a:ext uri="{FF2B5EF4-FFF2-40B4-BE49-F238E27FC236}">
                <a16:creationId xmlns:a16="http://schemas.microsoft.com/office/drawing/2014/main" id="{67A62727-FDAC-BBB6-5C2A-BEAA43DDB137}"/>
              </a:ext>
            </a:extLst>
          </p:cNvPr>
          <p:cNvGrpSpPr/>
          <p:nvPr/>
        </p:nvGrpSpPr>
        <p:grpSpPr>
          <a:xfrm>
            <a:off x="8126528" y="113788"/>
            <a:ext cx="745978" cy="516368"/>
            <a:chOff x="923424" y="1580182"/>
            <a:chExt cx="1171264" cy="810752"/>
          </a:xfrm>
        </p:grpSpPr>
        <p:sp>
          <p:nvSpPr>
            <p:cNvPr id="1311" name="Google Shape;1311;p36">
              <a:extLst>
                <a:ext uri="{FF2B5EF4-FFF2-40B4-BE49-F238E27FC236}">
                  <a16:creationId xmlns:a16="http://schemas.microsoft.com/office/drawing/2014/main" id="{9E8C51F4-B5F6-473A-43DF-03D31B679A35}"/>
                </a:ext>
              </a:extLst>
            </p:cNvPr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6">
              <a:extLst>
                <a:ext uri="{FF2B5EF4-FFF2-40B4-BE49-F238E27FC236}">
                  <a16:creationId xmlns:a16="http://schemas.microsoft.com/office/drawing/2014/main" id="{9DFCB812-A133-A9FE-E938-FBFCBE99EE72}"/>
                </a:ext>
              </a:extLst>
            </p:cNvPr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6">
              <a:extLst>
                <a:ext uri="{FF2B5EF4-FFF2-40B4-BE49-F238E27FC236}">
                  <a16:creationId xmlns:a16="http://schemas.microsoft.com/office/drawing/2014/main" id="{D0001E36-D1E3-FD3D-6FFC-33F5058B2ECF}"/>
                </a:ext>
              </a:extLst>
            </p:cNvPr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6">
              <a:extLst>
                <a:ext uri="{FF2B5EF4-FFF2-40B4-BE49-F238E27FC236}">
                  <a16:creationId xmlns:a16="http://schemas.microsoft.com/office/drawing/2014/main" id="{8B6BD302-4A68-DDAF-B715-9BF009F611E2}"/>
                </a:ext>
              </a:extLst>
            </p:cNvPr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1304;p36"/>
          <p:cNvSpPr/>
          <p:nvPr/>
        </p:nvSpPr>
        <p:spPr>
          <a:xfrm rot="1771310">
            <a:off x="4999876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304;p36"/>
          <p:cNvSpPr/>
          <p:nvPr/>
        </p:nvSpPr>
        <p:spPr>
          <a:xfrm rot="1771310">
            <a:off x="4634649" y="-139329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chemeClr val="tx2">
              <a:lumMod val="75000"/>
              <a:alpha val="45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roupe 32"/>
          <p:cNvGrpSpPr/>
          <p:nvPr/>
        </p:nvGrpSpPr>
        <p:grpSpPr>
          <a:xfrm>
            <a:off x="53720" y="4586451"/>
            <a:ext cx="483476" cy="483477"/>
            <a:chOff x="53720" y="4586451"/>
            <a:chExt cx="483476" cy="483477"/>
          </a:xfrm>
        </p:grpSpPr>
        <p:sp>
          <p:nvSpPr>
            <p:cNvPr id="34" name="Ellipse 33"/>
            <p:cNvSpPr/>
            <p:nvPr/>
          </p:nvSpPr>
          <p:spPr>
            <a:xfrm>
              <a:off x="53720" y="4586451"/>
              <a:ext cx="483476" cy="48347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Google Shape;1148;p34"/>
            <p:cNvSpPr txBox="1">
              <a:spLocks/>
            </p:cNvSpPr>
            <p:nvPr/>
          </p:nvSpPr>
          <p:spPr>
            <a:xfrm>
              <a:off x="57860" y="4687549"/>
              <a:ext cx="479336" cy="281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7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ecular One"/>
                <a:buNone/>
                <a:defRPr sz="2000" b="0" i="0" u="none" strike="noStrike" cap="none">
                  <a:solidFill>
                    <a:schemeClr val="dk1"/>
                  </a:solidFill>
                  <a:latin typeface="Secular One"/>
                  <a:ea typeface="Secular One"/>
                  <a:cs typeface="Secular One"/>
                  <a:sym typeface="Secular One"/>
                </a:defRPr>
              </a:lvl9pPr>
            </a:lstStyle>
            <a:p>
              <a:pPr marL="0" indent="0" algn="ctr"/>
              <a:r>
                <a:rPr lang="en" sz="2000" dirty="0">
                  <a:solidFill>
                    <a:schemeClr val="bg2">
                      <a:lumMod val="50000"/>
                    </a:schemeClr>
                  </a:solidFill>
                </a:rPr>
                <a:t>09</a:t>
              </a:r>
              <a:endParaRPr lang="en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928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4" grpId="0"/>
      <p:bldP spid="1275" grpId="0"/>
    </p:bldLst>
  </p:timing>
</p:sld>
</file>

<file path=ppt/theme/theme1.xml><?xml version="1.0" encoding="utf-8"?>
<a:theme xmlns:a="http://schemas.openxmlformats.org/drawingml/2006/main" name="STEM Elective Subject for Middle School - 7th Grade: Principles of IT, Cybersecurity and Engineering by Slidesgo">
  <a:themeElements>
    <a:clrScheme name="Simple Light">
      <a:dk1>
        <a:srgbClr val="150045"/>
      </a:dk1>
      <a:lt1>
        <a:srgbClr val="FFFFFF"/>
      </a:lt1>
      <a:dk2>
        <a:srgbClr val="A4ABD7"/>
      </a:dk2>
      <a:lt2>
        <a:srgbClr val="E23480"/>
      </a:lt2>
      <a:accent1>
        <a:srgbClr val="6D7396"/>
      </a:accent1>
      <a:accent2>
        <a:srgbClr val="FFA0B8"/>
      </a:accent2>
      <a:accent3>
        <a:srgbClr val="1ECFFF"/>
      </a:accent3>
      <a:accent4>
        <a:srgbClr val="EF8772"/>
      </a:accent4>
      <a:accent5>
        <a:srgbClr val="FFFFFF"/>
      </a:accent5>
      <a:accent6>
        <a:srgbClr val="FFFFFF"/>
      </a:accent6>
      <a:hlink>
        <a:srgbClr val="1500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532</Words>
  <Application>Microsoft Office PowerPoint</Application>
  <PresentationFormat>Affichage à l'écran (16:9)</PresentationFormat>
  <Paragraphs>168</Paragraphs>
  <Slides>23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5" baseType="lpstr">
      <vt:lpstr>Wingdings</vt:lpstr>
      <vt:lpstr>Secular One</vt:lpstr>
      <vt:lpstr>Barlow Light</vt:lpstr>
      <vt:lpstr>Times New Roman</vt:lpstr>
      <vt:lpstr>Nunito Light</vt:lpstr>
      <vt:lpstr>PT Sans</vt:lpstr>
      <vt:lpstr>Stint Ultra Expanded</vt:lpstr>
      <vt:lpstr>Anaheim</vt:lpstr>
      <vt:lpstr>Barlow</vt:lpstr>
      <vt:lpstr>Century Gothic</vt:lpstr>
      <vt:lpstr>Arial</vt:lpstr>
      <vt:lpstr>STEM Elective Subject for Middle School - 7th Grade: Principles of IT, Cybersecurity and Engineering by Slidesgo</vt:lpstr>
      <vt:lpstr>Université de Nouakchott Faculté des sciences et techniques Département Informatique</vt:lpstr>
      <vt:lpstr>Plan</vt:lpstr>
      <vt:lpstr> Introduction </vt:lpstr>
      <vt:lpstr>Présentation du projet </vt:lpstr>
      <vt:lpstr>Présentation de l’entreprise</vt:lpstr>
      <vt:lpstr>Objectifs</vt:lpstr>
      <vt:lpstr> Problématique </vt:lpstr>
      <vt:lpstr>2. Problématique</vt:lpstr>
      <vt:lpstr>Solutions proposées  </vt:lpstr>
      <vt:lpstr>3. Solutions proposées </vt:lpstr>
      <vt:lpstr>1. Supervision</vt:lpstr>
      <vt:lpstr>3. Solutions proposées </vt:lpstr>
      <vt:lpstr>3. Solutions proposées </vt:lpstr>
      <vt:lpstr>2. Pare-feu</vt:lpstr>
      <vt:lpstr>Étude Comparative </vt:lpstr>
      <vt:lpstr>3. Solutions proposées </vt:lpstr>
      <vt:lpstr>Architecture réseau proposée</vt:lpstr>
      <vt:lpstr>4. Architecture réseau proposée </vt:lpstr>
      <vt:lpstr>   Démonstration   </vt:lpstr>
      <vt:lpstr>Conclusion et perspectives</vt:lpstr>
      <vt:lpstr>Conclusion </vt:lpstr>
      <vt:lpstr>Persepectives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Université de Nouakchott Faculté des sciences et techniques Département Informatique</dc:title>
  <dc:creator>Zeina</dc:creator>
  <cp:lastModifiedBy>Nezihe NeziheMed</cp:lastModifiedBy>
  <cp:revision>48</cp:revision>
  <dcterms:modified xsi:type="dcterms:W3CDTF">2024-12-08T10:12:48Z</dcterms:modified>
</cp:coreProperties>
</file>